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2" r:id="rId1"/>
  </p:sldMasterIdLst>
  <p:notesMasterIdLst>
    <p:notesMasterId r:id="rId47"/>
  </p:notesMasterIdLst>
  <p:sldIdLst>
    <p:sldId id="256" r:id="rId2"/>
    <p:sldId id="258" r:id="rId3"/>
    <p:sldId id="257" r:id="rId4"/>
    <p:sldId id="259" r:id="rId5"/>
    <p:sldId id="294" r:id="rId6"/>
    <p:sldId id="260" r:id="rId7"/>
    <p:sldId id="266" r:id="rId8"/>
    <p:sldId id="263" r:id="rId9"/>
    <p:sldId id="295" r:id="rId10"/>
    <p:sldId id="273" r:id="rId11"/>
    <p:sldId id="274" r:id="rId12"/>
    <p:sldId id="300" r:id="rId13"/>
    <p:sldId id="298" r:id="rId14"/>
    <p:sldId id="299" r:id="rId15"/>
    <p:sldId id="276" r:id="rId16"/>
    <p:sldId id="277" r:id="rId17"/>
    <p:sldId id="309" r:id="rId18"/>
    <p:sldId id="281" r:id="rId19"/>
    <p:sldId id="278" r:id="rId20"/>
    <p:sldId id="316" r:id="rId21"/>
    <p:sldId id="279" r:id="rId22"/>
    <p:sldId id="284" r:id="rId23"/>
    <p:sldId id="287" r:id="rId24"/>
    <p:sldId id="296" r:id="rId25"/>
    <p:sldId id="285" r:id="rId26"/>
    <p:sldId id="286" r:id="rId27"/>
    <p:sldId id="288" r:id="rId28"/>
    <p:sldId id="289" r:id="rId29"/>
    <p:sldId id="290" r:id="rId30"/>
    <p:sldId id="291" r:id="rId31"/>
    <p:sldId id="292" r:id="rId32"/>
    <p:sldId id="293" r:id="rId33"/>
    <p:sldId id="305" r:id="rId34"/>
    <p:sldId id="306" r:id="rId35"/>
    <p:sldId id="301" r:id="rId36"/>
    <p:sldId id="314" r:id="rId37"/>
    <p:sldId id="315" r:id="rId38"/>
    <p:sldId id="304" r:id="rId39"/>
    <p:sldId id="307" r:id="rId40"/>
    <p:sldId id="308" r:id="rId41"/>
    <p:sldId id="303" r:id="rId42"/>
    <p:sldId id="312" r:id="rId43"/>
    <p:sldId id="283" r:id="rId44"/>
    <p:sldId id="311" r:id="rId45"/>
    <p:sldId id="31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54D220-356E-414D-B97A-C16EC941C3DC}">
          <p14:sldIdLst>
            <p14:sldId id="256"/>
            <p14:sldId id="258"/>
            <p14:sldId id="257"/>
          </p14:sldIdLst>
        </p14:section>
        <p14:section name="What Is ChatOps" id="{A0FF4229-7982-4145-8F6D-514414692442}">
          <p14:sldIdLst>
            <p14:sldId id="259"/>
            <p14:sldId id="294"/>
            <p14:sldId id="260"/>
            <p14:sldId id="266"/>
            <p14:sldId id="263"/>
            <p14:sldId id="295"/>
          </p14:sldIdLst>
        </p14:section>
        <p14:section name="Bots" id="{B517D011-CCEF-42A4-89F0-797B881BFFB8}">
          <p14:sldIdLst>
            <p14:sldId id="273"/>
          </p14:sldIdLst>
        </p14:section>
        <p14:section name="PoshBot Overview" id="{376F1920-8920-48F8-B4BE-3B7C4FBDA4B8}">
          <p14:sldIdLst>
            <p14:sldId id="274"/>
          </p14:sldIdLst>
        </p14:section>
        <p14:section name="Running PoshBot" id="{01440EA2-4D81-490C-B6B9-9E61C01D7BEA}">
          <p14:sldIdLst>
            <p14:sldId id="300"/>
            <p14:sldId id="298"/>
            <p14:sldId id="299"/>
          </p14:sldIdLst>
        </p14:section>
        <p14:section name="Check Help" id="{84FD30C4-B1A3-4066-8A36-6FDB641A925E}">
          <p14:sldIdLst>
            <p14:sldId id="276"/>
            <p14:sldId id="277"/>
          </p14:sldIdLst>
        </p14:section>
        <p14:section name="Status" id="{D12C8B7A-387F-4E9C-B486-ADAD634D636D}">
          <p14:sldIdLst>
            <p14:sldId id="309"/>
          </p14:sldIdLst>
        </p14:section>
        <p14:section name="Manage Plugins" id="{246D2D44-B4CB-413E-B2F2-55741DE606D4}">
          <p14:sldIdLst>
            <p14:sldId id="281"/>
            <p14:sldId id="278"/>
          </p14:sldIdLst>
        </p14:section>
        <p14:section name="Inspect Commands" id="{3B8573E8-1DDB-4BB4-BDEF-7E830FB23056}">
          <p14:sldIdLst>
            <p14:sldId id="316"/>
            <p14:sldId id="279"/>
          </p14:sldIdLst>
        </p14:section>
        <p14:section name="Triggers" id="{4318BF6C-CCBC-4353-88EA-DAFF3676147C}">
          <p14:sldIdLst>
            <p14:sldId id="284"/>
            <p14:sldId id="287"/>
            <p14:sldId id="296"/>
            <p14:sldId id="285"/>
            <p14:sldId id="286"/>
          </p14:sldIdLst>
        </p14:section>
        <p14:section name="Command Authorization" id="{D3886CFE-43D3-414A-B8AE-67CAA97976F5}">
          <p14:sldIdLst>
            <p14:sldId id="288"/>
            <p14:sldId id="289"/>
            <p14:sldId id="290"/>
            <p14:sldId id="291"/>
            <p14:sldId id="292"/>
            <p14:sldId id="293"/>
          </p14:sldIdLst>
        </p14:section>
        <p14:section name="Return sensitive data" id="{11EBB5CF-294C-42B4-996D-460F4A5551F0}">
          <p14:sldIdLst>
            <p14:sldId id="305"/>
            <p14:sldId id="306"/>
          </p14:sldIdLst>
        </p14:section>
        <p14:section name="Manage tickets" id="{45F514D4-A728-4AA8-BF99-55030B507CFA}">
          <p14:sldIdLst>
            <p14:sldId id="301"/>
          </p14:sldIdLst>
        </p14:section>
        <p14:section name="Deploy software" id="{9396519F-60C4-40FC-B16D-0569DF4A2C2B}">
          <p14:sldIdLst>
            <p14:sldId id="314"/>
            <p14:sldId id="315"/>
          </p14:sldIdLst>
        </p14:section>
        <p14:section name="Approve Commands" id="{639C32C1-98DE-49F4-98E5-8F1A3BA2B1E9}">
          <p14:sldIdLst>
            <p14:sldId id="304"/>
            <p14:sldId id="307"/>
          </p14:sldIdLst>
        </p14:section>
        <p14:section name="Using Force" id="{9AD60FDB-E103-4566-A495-D0ACDD1CE371}">
          <p14:sldIdLst>
            <p14:sldId id="308"/>
          </p14:sldIdLst>
        </p14:section>
        <p14:section name="Command History" id="{4FA985FA-8788-4D01-996C-84E4A20F4639}">
          <p14:sldIdLst>
            <p14:sldId id="303"/>
          </p14:sldIdLst>
        </p14:section>
        <p14:section name="Webhooks" id="{2E3A4DFA-58DF-4345-9E66-08698905A378}">
          <p14:sldIdLst>
            <p14:sldId id="312"/>
          </p14:sldIdLst>
        </p14:section>
        <p14:section name="bye" id="{3CEC25A2-BB0B-4CEB-B53B-D9710AEC00AD}">
          <p14:sldIdLst>
            <p14:sldId id="283"/>
            <p14:sldId id="311"/>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EA408A-03FA-4524-9636-59415A3CE616}" v="125" dt="2019-08-10T14:34:09.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8592" autoAdjust="0"/>
  </p:normalViewPr>
  <p:slideViewPr>
    <p:cSldViewPr snapToGrid="0" snapToObjects="1">
      <p:cViewPr varScale="1">
        <p:scale>
          <a:sx n="44" d="100"/>
          <a:sy n="44" d="100"/>
        </p:scale>
        <p:origin x="150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la, Andrew" userId="e8291846-9097-4fa3-8915-e9648deea202" providerId="ADAL" clId="{64B5F340-7F2D-0442-860E-DED605A24327}"/>
    <pc:docChg chg="undo custSel addSld delSld modSld sldOrd modSection">
      <pc:chgData name="Pla, Andrew" userId="e8291846-9097-4fa3-8915-e9648deea202" providerId="ADAL" clId="{64B5F340-7F2D-0442-860E-DED605A24327}" dt="2019-08-10T13:19:57.806" v="1609" actId="255"/>
      <pc:docMkLst>
        <pc:docMk/>
      </pc:docMkLst>
      <pc:sldChg chg="delSp modSp">
        <pc:chgData name="Pla, Andrew" userId="e8291846-9097-4fa3-8915-e9648deea202" providerId="ADAL" clId="{64B5F340-7F2D-0442-860E-DED605A24327}" dt="2019-08-07T21:49:50.954" v="372" actId="21"/>
        <pc:sldMkLst>
          <pc:docMk/>
          <pc:sldMk cId="2382551231" sldId="256"/>
        </pc:sldMkLst>
        <pc:picChg chg="del mod">
          <ac:chgData name="Pla, Andrew" userId="e8291846-9097-4fa3-8915-e9648deea202" providerId="ADAL" clId="{64B5F340-7F2D-0442-860E-DED605A24327}" dt="2019-08-07T21:49:50.954" v="372" actId="21"/>
          <ac:picMkLst>
            <pc:docMk/>
            <pc:sldMk cId="2382551231" sldId="256"/>
            <ac:picMk id="5" creationId="{CEE2481D-5A86-1A4C-8AC8-CD01F86931E3}"/>
          </ac:picMkLst>
        </pc:picChg>
      </pc:sldChg>
      <pc:sldChg chg="modSp">
        <pc:chgData name="Pla, Andrew" userId="e8291846-9097-4fa3-8915-e9648deea202" providerId="ADAL" clId="{64B5F340-7F2D-0442-860E-DED605A24327}" dt="2019-08-08T19:25:04.687" v="453" actId="1076"/>
        <pc:sldMkLst>
          <pc:docMk/>
          <pc:sldMk cId="2763683387" sldId="258"/>
        </pc:sldMkLst>
        <pc:spChg chg="mod">
          <ac:chgData name="Pla, Andrew" userId="e8291846-9097-4fa3-8915-e9648deea202" providerId="ADAL" clId="{64B5F340-7F2D-0442-860E-DED605A24327}" dt="2019-08-08T19:24:22.687" v="445" actId="20577"/>
          <ac:spMkLst>
            <pc:docMk/>
            <pc:sldMk cId="2763683387" sldId="258"/>
            <ac:spMk id="3" creationId="{F5ACE89D-F0B0-41EE-A30C-C1D434E3FD24}"/>
          </ac:spMkLst>
        </pc:spChg>
        <pc:picChg chg="mod">
          <ac:chgData name="Pla, Andrew" userId="e8291846-9097-4fa3-8915-e9648deea202" providerId="ADAL" clId="{64B5F340-7F2D-0442-860E-DED605A24327}" dt="2019-08-08T19:25:04.687" v="453" actId="1076"/>
          <ac:picMkLst>
            <pc:docMk/>
            <pc:sldMk cId="2763683387" sldId="258"/>
            <ac:picMk id="8" creationId="{0A719542-B39D-441A-8C6E-58D039351FF9}"/>
          </ac:picMkLst>
        </pc:picChg>
        <pc:picChg chg="mod">
          <ac:chgData name="Pla, Andrew" userId="e8291846-9097-4fa3-8915-e9648deea202" providerId="ADAL" clId="{64B5F340-7F2D-0442-860E-DED605A24327}" dt="2019-08-08T19:24:59.957" v="452" actId="1076"/>
          <ac:picMkLst>
            <pc:docMk/>
            <pc:sldMk cId="2763683387" sldId="258"/>
            <ac:picMk id="1028" creationId="{2BE75511-CD8C-41AB-91BE-9497B333DB4A}"/>
          </ac:picMkLst>
        </pc:picChg>
      </pc:sldChg>
      <pc:sldChg chg="modNotesTx">
        <pc:chgData name="Pla, Andrew" userId="e8291846-9097-4fa3-8915-e9648deea202" providerId="ADAL" clId="{64B5F340-7F2D-0442-860E-DED605A24327}" dt="2019-08-08T21:58:54.209" v="572" actId="20577"/>
        <pc:sldMkLst>
          <pc:docMk/>
          <pc:sldMk cId="1413839498" sldId="259"/>
        </pc:sldMkLst>
      </pc:sldChg>
      <pc:sldChg chg="addSp modSp addAnim modNotesTx">
        <pc:chgData name="Pla, Andrew" userId="e8291846-9097-4fa3-8915-e9648deea202" providerId="ADAL" clId="{64B5F340-7F2D-0442-860E-DED605A24327}" dt="2019-08-10T13:18:39.878" v="1608" actId="255"/>
        <pc:sldMkLst>
          <pc:docMk/>
          <pc:sldMk cId="3858183664" sldId="260"/>
        </pc:sldMkLst>
        <pc:spChg chg="mod">
          <ac:chgData name="Pla, Andrew" userId="e8291846-9097-4fa3-8915-e9648deea202" providerId="ADAL" clId="{64B5F340-7F2D-0442-860E-DED605A24327}" dt="2019-08-10T13:18:39.878" v="1608" actId="255"/>
          <ac:spMkLst>
            <pc:docMk/>
            <pc:sldMk cId="3858183664" sldId="260"/>
            <ac:spMk id="3" creationId="{3E7991BC-20CC-4A49-A6A6-1D1CCC079ED9}"/>
          </ac:spMkLst>
        </pc:spChg>
        <pc:picChg chg="add mod">
          <ac:chgData name="Pla, Andrew" userId="e8291846-9097-4fa3-8915-e9648deea202" providerId="ADAL" clId="{64B5F340-7F2D-0442-860E-DED605A24327}" dt="2019-08-09T13:36:40.860" v="1351" actId="1076"/>
          <ac:picMkLst>
            <pc:docMk/>
            <pc:sldMk cId="3858183664" sldId="260"/>
            <ac:picMk id="6" creationId="{F5660308-BEF7-3C4A-A84F-6D4A5C6A24D1}"/>
          </ac:picMkLst>
        </pc:picChg>
      </pc:sldChg>
      <pc:sldChg chg="modSp ord">
        <pc:chgData name="Pla, Andrew" userId="e8291846-9097-4fa3-8915-e9648deea202" providerId="ADAL" clId="{64B5F340-7F2D-0442-860E-DED605A24327}" dt="2019-08-09T13:38:11.540" v="1360" actId="20577"/>
        <pc:sldMkLst>
          <pc:docMk/>
          <pc:sldMk cId="3175897981" sldId="263"/>
        </pc:sldMkLst>
        <pc:spChg chg="mod">
          <ac:chgData name="Pla, Andrew" userId="e8291846-9097-4fa3-8915-e9648deea202" providerId="ADAL" clId="{64B5F340-7F2D-0442-860E-DED605A24327}" dt="2019-08-09T13:38:11.540" v="1360" actId="20577"/>
          <ac:spMkLst>
            <pc:docMk/>
            <pc:sldMk cId="3175897981" sldId="263"/>
            <ac:spMk id="3" creationId="{4A7F32CB-C2EE-45F5-B992-E4FDEE503395}"/>
          </ac:spMkLst>
        </pc:spChg>
      </pc:sldChg>
      <pc:sldChg chg="modSp modNotesTx">
        <pc:chgData name="Pla, Andrew" userId="e8291846-9097-4fa3-8915-e9648deea202" providerId="ADAL" clId="{64B5F340-7F2D-0442-860E-DED605A24327}" dt="2019-08-10T13:19:57.806" v="1609" actId="255"/>
        <pc:sldMkLst>
          <pc:docMk/>
          <pc:sldMk cId="153557172" sldId="266"/>
        </pc:sldMkLst>
        <pc:spChg chg="mod">
          <ac:chgData name="Pla, Andrew" userId="e8291846-9097-4fa3-8915-e9648deea202" providerId="ADAL" clId="{64B5F340-7F2D-0442-860E-DED605A24327}" dt="2019-08-10T13:19:57.806" v="1609" actId="255"/>
          <ac:spMkLst>
            <pc:docMk/>
            <pc:sldMk cId="153557172" sldId="266"/>
            <ac:spMk id="3" creationId="{461A0ED1-6528-425D-AD56-23CC58B4F681}"/>
          </ac:spMkLst>
        </pc:spChg>
      </pc:sldChg>
      <pc:sldChg chg="addSp delSp modSp mod modClrScheme chgLayout">
        <pc:chgData name="Pla, Andrew" userId="e8291846-9097-4fa3-8915-e9648deea202" providerId="ADAL" clId="{64B5F340-7F2D-0442-860E-DED605A24327}" dt="2019-08-09T13:49:06.303" v="1605" actId="167"/>
        <pc:sldMkLst>
          <pc:docMk/>
          <pc:sldMk cId="1759090648" sldId="273"/>
        </pc:sldMkLst>
        <pc:spChg chg="mod ord">
          <ac:chgData name="Pla, Andrew" userId="e8291846-9097-4fa3-8915-e9648deea202" providerId="ADAL" clId="{64B5F340-7F2D-0442-860E-DED605A24327}" dt="2019-08-09T13:48:25.016" v="1597" actId="700"/>
          <ac:spMkLst>
            <pc:docMk/>
            <pc:sldMk cId="1759090648" sldId="273"/>
            <ac:spMk id="2" creationId="{6C425953-F003-4F61-8347-EF9398F02D0B}"/>
          </ac:spMkLst>
        </pc:spChg>
        <pc:spChg chg="mod ord">
          <ac:chgData name="Pla, Andrew" userId="e8291846-9097-4fa3-8915-e9648deea202" providerId="ADAL" clId="{64B5F340-7F2D-0442-860E-DED605A24327}" dt="2019-08-09T13:48:25.016" v="1597" actId="700"/>
          <ac:spMkLst>
            <pc:docMk/>
            <pc:sldMk cId="1759090648" sldId="273"/>
            <ac:spMk id="4" creationId="{5555F917-F086-4E55-A5E0-26DB88547F8B}"/>
          </ac:spMkLst>
        </pc:spChg>
        <pc:spChg chg="del">
          <ac:chgData name="Pla, Andrew" userId="e8291846-9097-4fa3-8915-e9648deea202" providerId="ADAL" clId="{64B5F340-7F2D-0442-860E-DED605A24327}" dt="2019-08-09T13:48:25.016" v="1597" actId="700"/>
          <ac:spMkLst>
            <pc:docMk/>
            <pc:sldMk cId="1759090648" sldId="273"/>
            <ac:spMk id="7" creationId="{C293C70A-F244-43CF-BD57-A3FC28078C63}"/>
          </ac:spMkLst>
        </pc:spChg>
        <pc:spChg chg="del">
          <ac:chgData name="Pla, Andrew" userId="e8291846-9097-4fa3-8915-e9648deea202" providerId="ADAL" clId="{64B5F340-7F2D-0442-860E-DED605A24327}" dt="2019-08-09T13:48:25.016" v="1597" actId="700"/>
          <ac:spMkLst>
            <pc:docMk/>
            <pc:sldMk cId="1759090648" sldId="273"/>
            <ac:spMk id="8" creationId="{358F28A3-DE1D-483D-A4C9-849C4DE7D8C1}"/>
          </ac:spMkLst>
        </pc:spChg>
        <pc:picChg chg="add mod ord">
          <ac:chgData name="Pla, Andrew" userId="e8291846-9097-4fa3-8915-e9648deea202" providerId="ADAL" clId="{64B5F340-7F2D-0442-860E-DED605A24327}" dt="2019-08-09T13:49:06.303" v="1605" actId="167"/>
          <ac:picMkLst>
            <pc:docMk/>
            <pc:sldMk cId="1759090648" sldId="273"/>
            <ac:picMk id="5" creationId="{E6719255-67D9-8845-9085-3613EFC218F6}"/>
          </ac:picMkLst>
        </pc:picChg>
        <pc:picChg chg="add mod ord">
          <ac:chgData name="Pla, Andrew" userId="e8291846-9097-4fa3-8915-e9648deea202" providerId="ADAL" clId="{64B5F340-7F2D-0442-860E-DED605A24327}" dt="2019-08-09T13:49:01.033" v="1603" actId="167"/>
          <ac:picMkLst>
            <pc:docMk/>
            <pc:sldMk cId="1759090648" sldId="273"/>
            <ac:picMk id="10" creationId="{487991E7-4717-0C42-B1B0-7BB07300291F}"/>
          </ac:picMkLst>
        </pc:picChg>
        <pc:picChg chg="add mod ord">
          <ac:chgData name="Pla, Andrew" userId="e8291846-9097-4fa3-8915-e9648deea202" providerId="ADAL" clId="{64B5F340-7F2D-0442-860E-DED605A24327}" dt="2019-08-09T13:49:03.842" v="1604" actId="167"/>
          <ac:picMkLst>
            <pc:docMk/>
            <pc:sldMk cId="1759090648" sldId="273"/>
            <ac:picMk id="13" creationId="{9DDA88D5-E828-DB42-9A74-D92B14BEBE6C}"/>
          </ac:picMkLst>
        </pc:picChg>
        <pc:picChg chg="add mod ord">
          <ac:chgData name="Pla, Andrew" userId="e8291846-9097-4fa3-8915-e9648deea202" providerId="ADAL" clId="{64B5F340-7F2D-0442-860E-DED605A24327}" dt="2019-08-09T13:48:47.935" v="1600" actId="167"/>
          <ac:picMkLst>
            <pc:docMk/>
            <pc:sldMk cId="1759090648" sldId="273"/>
            <ac:picMk id="16" creationId="{61998F32-B3E5-6E4F-B158-CBE807096C24}"/>
          </ac:picMkLst>
        </pc:picChg>
        <pc:picChg chg="mod ord">
          <ac:chgData name="Pla, Andrew" userId="e8291846-9097-4fa3-8915-e9648deea202" providerId="ADAL" clId="{64B5F340-7F2D-0442-860E-DED605A24327}" dt="2019-08-09T13:48:57.437" v="1602" actId="1076"/>
          <ac:picMkLst>
            <pc:docMk/>
            <pc:sldMk cId="1759090648" sldId="273"/>
            <ac:picMk id="2052" creationId="{DB39B9F2-A810-4153-81DE-55FD10B5E186}"/>
          </ac:picMkLst>
        </pc:picChg>
      </pc:sldChg>
      <pc:sldChg chg="addSp modSp">
        <pc:chgData name="Pla, Andrew" userId="e8291846-9097-4fa3-8915-e9648deea202" providerId="ADAL" clId="{64B5F340-7F2D-0442-860E-DED605A24327}" dt="2019-08-09T13:50:22.340" v="1607" actId="1076"/>
        <pc:sldMkLst>
          <pc:docMk/>
          <pc:sldMk cId="1150509221" sldId="274"/>
        </pc:sldMkLst>
        <pc:picChg chg="add mod">
          <ac:chgData name="Pla, Andrew" userId="e8291846-9097-4fa3-8915-e9648deea202" providerId="ADAL" clId="{64B5F340-7F2D-0442-860E-DED605A24327}" dt="2019-08-09T13:50:22.340" v="1607" actId="1076"/>
          <ac:picMkLst>
            <pc:docMk/>
            <pc:sldMk cId="1150509221" sldId="274"/>
            <ac:picMk id="6" creationId="{6FAC4420-56EB-4D46-8BE6-94E11010E495}"/>
          </ac:picMkLst>
        </pc:picChg>
      </pc:sldChg>
      <pc:sldChg chg="modSp">
        <pc:chgData name="Pla, Andrew" userId="e8291846-9097-4fa3-8915-e9648deea202" providerId="ADAL" clId="{64B5F340-7F2D-0442-860E-DED605A24327}" dt="2019-08-08T21:57:40.619" v="473" actId="1076"/>
        <pc:sldMkLst>
          <pc:docMk/>
          <pc:sldMk cId="3662546733" sldId="281"/>
        </pc:sldMkLst>
        <pc:picChg chg="mod">
          <ac:chgData name="Pla, Andrew" userId="e8291846-9097-4fa3-8915-e9648deea202" providerId="ADAL" clId="{64B5F340-7F2D-0442-860E-DED605A24327}" dt="2019-08-08T21:57:40.619" v="473" actId="1076"/>
          <ac:picMkLst>
            <pc:docMk/>
            <pc:sldMk cId="3662546733" sldId="281"/>
            <ac:picMk id="3" creationId="{516CB9B3-D3B1-45DC-88AB-58547B2E299F}"/>
          </ac:picMkLst>
        </pc:picChg>
      </pc:sldChg>
      <pc:sldChg chg="delSp modSp mod ord modTransition modClrScheme chgLayout modNotesTx">
        <pc:chgData name="Pla, Andrew" userId="e8291846-9097-4fa3-8915-e9648deea202" providerId="ADAL" clId="{64B5F340-7F2D-0442-860E-DED605A24327}" dt="2019-08-08T22:03:43.298" v="645" actId="700"/>
        <pc:sldMkLst>
          <pc:docMk/>
          <pc:sldMk cId="3415971221" sldId="283"/>
        </pc:sldMkLst>
        <pc:spChg chg="mod ord">
          <ac:chgData name="Pla, Andrew" userId="e8291846-9097-4fa3-8915-e9648deea202" providerId="ADAL" clId="{64B5F340-7F2D-0442-860E-DED605A24327}" dt="2019-08-08T22:03:43.298" v="645" actId="700"/>
          <ac:spMkLst>
            <pc:docMk/>
            <pc:sldMk cId="3415971221" sldId="283"/>
            <ac:spMk id="2" creationId="{9A5B76CB-4FDA-41A2-A0BA-8E1846AECDD9}"/>
          </ac:spMkLst>
        </pc:spChg>
        <pc:spChg chg="mod ord">
          <ac:chgData name="Pla, Andrew" userId="e8291846-9097-4fa3-8915-e9648deea202" providerId="ADAL" clId="{64B5F340-7F2D-0442-860E-DED605A24327}" dt="2019-08-08T22:03:43.298" v="645" actId="700"/>
          <ac:spMkLst>
            <pc:docMk/>
            <pc:sldMk cId="3415971221" sldId="283"/>
            <ac:spMk id="3" creationId="{16D2ADE7-CF5D-4A83-995C-AED4A4CB2FC3}"/>
          </ac:spMkLst>
        </pc:spChg>
        <pc:spChg chg="del">
          <ac:chgData name="Pla, Andrew" userId="e8291846-9097-4fa3-8915-e9648deea202" providerId="ADAL" clId="{64B5F340-7F2D-0442-860E-DED605A24327}" dt="2019-08-08T22:03:43.298" v="645" actId="700"/>
          <ac:spMkLst>
            <pc:docMk/>
            <pc:sldMk cId="3415971221" sldId="283"/>
            <ac:spMk id="4" creationId="{3D4DEACC-CB87-4E59-88CA-7A9DCEC1CB9B}"/>
          </ac:spMkLst>
        </pc:spChg>
      </pc:sldChg>
      <pc:sldChg chg="modSp">
        <pc:chgData name="Pla, Andrew" userId="e8291846-9097-4fa3-8915-e9648deea202" providerId="ADAL" clId="{64B5F340-7F2D-0442-860E-DED605A24327}" dt="2019-08-08T22:02:01.707" v="573" actId="1076"/>
        <pc:sldMkLst>
          <pc:docMk/>
          <pc:sldMk cId="1354133585" sldId="288"/>
        </pc:sldMkLst>
        <pc:picChg chg="mod">
          <ac:chgData name="Pla, Andrew" userId="e8291846-9097-4fa3-8915-e9648deea202" providerId="ADAL" clId="{64B5F340-7F2D-0442-860E-DED605A24327}" dt="2019-08-08T22:02:01.707" v="573" actId="1076"/>
          <ac:picMkLst>
            <pc:docMk/>
            <pc:sldMk cId="1354133585" sldId="288"/>
            <ac:picMk id="8" creationId="{1C1051CC-D254-48FA-B5B9-F19433D759A6}"/>
          </ac:picMkLst>
        </pc:picChg>
      </pc:sldChg>
      <pc:sldChg chg="modSp">
        <pc:chgData name="Pla, Andrew" userId="e8291846-9097-4fa3-8915-e9648deea202" providerId="ADAL" clId="{64B5F340-7F2D-0442-860E-DED605A24327}" dt="2019-08-09T13:27:23.533" v="662" actId="20577"/>
        <pc:sldMkLst>
          <pc:docMk/>
          <pc:sldMk cId="843371408" sldId="294"/>
        </pc:sldMkLst>
        <pc:spChg chg="mod">
          <ac:chgData name="Pla, Andrew" userId="e8291846-9097-4fa3-8915-e9648deea202" providerId="ADAL" clId="{64B5F340-7F2D-0442-860E-DED605A24327}" dt="2019-08-09T13:27:23.533" v="662" actId="20577"/>
          <ac:spMkLst>
            <pc:docMk/>
            <pc:sldMk cId="843371408" sldId="294"/>
            <ac:spMk id="3" creationId="{DA1AB869-E9B3-4398-A96D-8B04A9C13183}"/>
          </ac:spMkLst>
        </pc:spChg>
      </pc:sldChg>
      <pc:sldChg chg="addSp modSp modNotesTx">
        <pc:chgData name="Pla, Andrew" userId="e8291846-9097-4fa3-8915-e9648deea202" providerId="ADAL" clId="{64B5F340-7F2D-0442-860E-DED605A24327}" dt="2019-08-09T13:43:19.458" v="1568" actId="20577"/>
        <pc:sldMkLst>
          <pc:docMk/>
          <pc:sldMk cId="609390827" sldId="295"/>
        </pc:sldMkLst>
        <pc:spChg chg="mod">
          <ac:chgData name="Pla, Andrew" userId="e8291846-9097-4fa3-8915-e9648deea202" providerId="ADAL" clId="{64B5F340-7F2D-0442-860E-DED605A24327}" dt="2019-08-09T13:42:29.862" v="1467" actId="255"/>
          <ac:spMkLst>
            <pc:docMk/>
            <pc:sldMk cId="609390827" sldId="295"/>
            <ac:spMk id="4" creationId="{F9BB2B80-6D1C-40CC-9D7E-E7774F6C89A4}"/>
          </ac:spMkLst>
        </pc:spChg>
        <pc:picChg chg="add mod">
          <ac:chgData name="Pla, Andrew" userId="e8291846-9097-4fa3-8915-e9648deea202" providerId="ADAL" clId="{64B5F340-7F2D-0442-860E-DED605A24327}" dt="2019-08-09T13:42:41.439" v="1470" actId="1076"/>
          <ac:picMkLst>
            <pc:docMk/>
            <pc:sldMk cId="609390827" sldId="295"/>
            <ac:picMk id="6" creationId="{3A17F676-51A5-4445-A3CF-6CC7FE22F35A}"/>
          </ac:picMkLst>
        </pc:picChg>
      </pc:sldChg>
      <pc:sldChg chg="modSp new">
        <pc:chgData name="Pla, Andrew" userId="e8291846-9097-4fa3-8915-e9648deea202" providerId="ADAL" clId="{64B5F340-7F2D-0442-860E-DED605A24327}" dt="2019-08-07T16:59:14.499" v="369" actId="20577"/>
        <pc:sldMkLst>
          <pc:docMk/>
          <pc:sldMk cId="2657355004" sldId="302"/>
        </pc:sldMkLst>
        <pc:spChg chg="mod">
          <ac:chgData name="Pla, Andrew" userId="e8291846-9097-4fa3-8915-e9648deea202" providerId="ADAL" clId="{64B5F340-7F2D-0442-860E-DED605A24327}" dt="2019-08-07T16:57:18.128" v="216" actId="20577"/>
          <ac:spMkLst>
            <pc:docMk/>
            <pc:sldMk cId="2657355004" sldId="302"/>
            <ac:spMk id="2" creationId="{6CEFCB21-BE1D-0145-AC5F-59ED99C36F36}"/>
          </ac:spMkLst>
        </pc:spChg>
        <pc:spChg chg="mod">
          <ac:chgData name="Pla, Andrew" userId="e8291846-9097-4fa3-8915-e9648deea202" providerId="ADAL" clId="{64B5F340-7F2D-0442-860E-DED605A24327}" dt="2019-08-07T16:59:14.499" v="369" actId="20577"/>
          <ac:spMkLst>
            <pc:docMk/>
            <pc:sldMk cId="2657355004" sldId="302"/>
            <ac:spMk id="3" creationId="{38666CAA-8A37-0843-944B-3262C2D50A1D}"/>
          </ac:spMkLst>
        </pc:spChg>
      </pc:sldChg>
      <pc:sldChg chg="delSp modSp mod modClrScheme chgLayout">
        <pc:chgData name="Pla, Andrew" userId="e8291846-9097-4fa3-8915-e9648deea202" providerId="ADAL" clId="{64B5F340-7F2D-0442-860E-DED605A24327}" dt="2019-08-08T22:03:57.433" v="646" actId="700"/>
        <pc:sldMkLst>
          <pc:docMk/>
          <pc:sldMk cId="4008241454" sldId="310"/>
        </pc:sldMkLst>
        <pc:spChg chg="mod ord">
          <ac:chgData name="Pla, Andrew" userId="e8291846-9097-4fa3-8915-e9648deea202" providerId="ADAL" clId="{64B5F340-7F2D-0442-860E-DED605A24327}" dt="2019-08-08T22:03:57.433" v="646" actId="700"/>
          <ac:spMkLst>
            <pc:docMk/>
            <pc:sldMk cId="4008241454" sldId="310"/>
            <ac:spMk id="3" creationId="{3AFB2C6A-29E2-4106-8CA6-3178185D7726}"/>
          </ac:spMkLst>
        </pc:spChg>
        <pc:spChg chg="del">
          <ac:chgData name="Pla, Andrew" userId="e8291846-9097-4fa3-8915-e9648deea202" providerId="ADAL" clId="{64B5F340-7F2D-0442-860E-DED605A24327}" dt="2019-08-08T22:03:57.433" v="646" actId="700"/>
          <ac:spMkLst>
            <pc:docMk/>
            <pc:sldMk cId="4008241454" sldId="310"/>
            <ac:spMk id="5" creationId="{6D614351-D089-4087-9878-515051009EC2}"/>
          </ac:spMkLst>
        </pc:spChg>
      </pc:sldChg>
    </pc:docChg>
  </pc:docChgLst>
  <pc:docChgLst>
    <pc:chgData name="Pla, Andrew" userId="e8291846-9097-4fa3-8915-e9648deea202" providerId="ADAL" clId="{82EA408A-03FA-4524-9636-59415A3CE616}"/>
    <pc:docChg chg="undo redo custSel addSld delSld modSld sldOrd modSection">
      <pc:chgData name="Pla, Andrew" userId="e8291846-9097-4fa3-8915-e9648deea202" providerId="ADAL" clId="{82EA408A-03FA-4524-9636-59415A3CE616}" dt="2019-08-10T14:44:27.693" v="7272" actId="20577"/>
      <pc:docMkLst>
        <pc:docMk/>
      </pc:docMkLst>
      <pc:sldChg chg="modSp">
        <pc:chgData name="Pla, Andrew" userId="e8291846-9097-4fa3-8915-e9648deea202" providerId="ADAL" clId="{82EA408A-03FA-4524-9636-59415A3CE616}" dt="2019-08-09T15:07:37.121" v="4490" actId="20577"/>
        <pc:sldMkLst>
          <pc:docMk/>
          <pc:sldMk cId="1308270659" sldId="257"/>
        </pc:sldMkLst>
        <pc:spChg chg="mod">
          <ac:chgData name="Pla, Andrew" userId="e8291846-9097-4fa3-8915-e9648deea202" providerId="ADAL" clId="{82EA408A-03FA-4524-9636-59415A3CE616}" dt="2019-08-09T15:07:37.121" v="4490" actId="20577"/>
          <ac:spMkLst>
            <pc:docMk/>
            <pc:sldMk cId="1308270659" sldId="257"/>
            <ac:spMk id="6" creationId="{20833873-F394-6741-B7DF-0237A79B55BB}"/>
          </ac:spMkLst>
        </pc:spChg>
      </pc:sldChg>
      <pc:sldChg chg="modNotesTx">
        <pc:chgData name="Pla, Andrew" userId="e8291846-9097-4fa3-8915-e9648deea202" providerId="ADAL" clId="{82EA408A-03FA-4524-9636-59415A3CE616}" dt="2019-08-10T14:44:27.693" v="7272" actId="20577"/>
        <pc:sldMkLst>
          <pc:docMk/>
          <pc:sldMk cId="2763683387" sldId="258"/>
        </pc:sldMkLst>
      </pc:sldChg>
      <pc:sldChg chg="addSp modSp modAnim">
        <pc:chgData name="Pla, Andrew" userId="e8291846-9097-4fa3-8915-e9648deea202" providerId="ADAL" clId="{82EA408A-03FA-4524-9636-59415A3CE616}" dt="2019-08-07T13:39:25.712" v="3458" actId="1076"/>
        <pc:sldMkLst>
          <pc:docMk/>
          <pc:sldMk cId="1413839498" sldId="259"/>
        </pc:sldMkLst>
        <pc:spChg chg="mod">
          <ac:chgData name="Pla, Andrew" userId="e8291846-9097-4fa3-8915-e9648deea202" providerId="ADAL" clId="{82EA408A-03FA-4524-9636-59415A3CE616}" dt="2019-08-07T13:38:27.092" v="3455" actId="20577"/>
          <ac:spMkLst>
            <pc:docMk/>
            <pc:sldMk cId="1413839498" sldId="259"/>
            <ac:spMk id="3" creationId="{3A79FCD7-8483-4287-93D7-A862433D725B}"/>
          </ac:spMkLst>
        </pc:spChg>
        <pc:spChg chg="add mod">
          <ac:chgData name="Pla, Andrew" userId="e8291846-9097-4fa3-8915-e9648deea202" providerId="ADAL" clId="{82EA408A-03FA-4524-9636-59415A3CE616}" dt="2019-08-07T13:39:25.712" v="3458" actId="1076"/>
          <ac:spMkLst>
            <pc:docMk/>
            <pc:sldMk cId="1413839498" sldId="259"/>
            <ac:spMk id="4" creationId="{E51758A3-827E-4655-AC93-11B6A522E1BA}"/>
          </ac:spMkLst>
        </pc:spChg>
      </pc:sldChg>
      <pc:sldChg chg="delSp modSp modNotesTx">
        <pc:chgData name="Pla, Andrew" userId="e8291846-9097-4fa3-8915-e9648deea202" providerId="ADAL" clId="{82EA408A-03FA-4524-9636-59415A3CE616}" dt="2019-08-07T13:41:56.952" v="3522" actId="20577"/>
        <pc:sldMkLst>
          <pc:docMk/>
          <pc:sldMk cId="3858183664" sldId="260"/>
        </pc:sldMkLst>
        <pc:spChg chg="mod">
          <ac:chgData name="Pla, Andrew" userId="e8291846-9097-4fa3-8915-e9648deea202" providerId="ADAL" clId="{82EA408A-03FA-4524-9636-59415A3CE616}" dt="2019-08-07T13:23:34.167" v="3217" actId="1076"/>
          <ac:spMkLst>
            <pc:docMk/>
            <pc:sldMk cId="3858183664" sldId="260"/>
            <ac:spMk id="2" creationId="{3738A7B3-12C8-4E54-AAD6-A069CF9B9E8C}"/>
          </ac:spMkLst>
        </pc:spChg>
        <pc:spChg chg="del">
          <ac:chgData name="Pla, Andrew" userId="e8291846-9097-4fa3-8915-e9648deea202" providerId="ADAL" clId="{82EA408A-03FA-4524-9636-59415A3CE616}" dt="2019-08-07T13:22:45.858" v="3213"/>
          <ac:spMkLst>
            <pc:docMk/>
            <pc:sldMk cId="3858183664" sldId="260"/>
            <ac:spMk id="4" creationId="{A728C589-FA45-4ABB-84BE-A56F2BF2BFAE}"/>
          </ac:spMkLst>
        </pc:spChg>
        <pc:spChg chg="del mod">
          <ac:chgData name="Pla, Andrew" userId="e8291846-9097-4fa3-8915-e9648deea202" providerId="ADAL" clId="{82EA408A-03FA-4524-9636-59415A3CE616}" dt="2019-08-07T13:23:37.331" v="3219" actId="478"/>
          <ac:spMkLst>
            <pc:docMk/>
            <pc:sldMk cId="3858183664" sldId="260"/>
            <ac:spMk id="5" creationId="{13B589A0-1DF4-47C9-9B86-1568359B715F}"/>
          </ac:spMkLst>
        </pc:spChg>
        <pc:spChg chg="del mod">
          <ac:chgData name="Pla, Andrew" userId="e8291846-9097-4fa3-8915-e9648deea202" providerId="ADAL" clId="{82EA408A-03FA-4524-9636-59415A3CE616}" dt="2019-08-07T13:22:45.858" v="3213"/>
          <ac:spMkLst>
            <pc:docMk/>
            <pc:sldMk cId="3858183664" sldId="260"/>
            <ac:spMk id="6" creationId="{37C47B9A-7BE0-4ED4-851D-DB3177DCDD8B}"/>
          </ac:spMkLst>
        </pc:spChg>
      </pc:sldChg>
      <pc:sldChg chg="addSp modSp modAnim">
        <pc:chgData name="Pla, Andrew" userId="e8291846-9097-4fa3-8915-e9648deea202" providerId="ADAL" clId="{82EA408A-03FA-4524-9636-59415A3CE616}" dt="2019-08-07T18:01:41.748" v="3611" actId="20577"/>
        <pc:sldMkLst>
          <pc:docMk/>
          <pc:sldMk cId="3175897981" sldId="263"/>
        </pc:sldMkLst>
        <pc:spChg chg="mod">
          <ac:chgData name="Pla, Andrew" userId="e8291846-9097-4fa3-8915-e9648deea202" providerId="ADAL" clId="{82EA408A-03FA-4524-9636-59415A3CE616}" dt="2019-08-07T11:42:35.684" v="2829" actId="20577"/>
          <ac:spMkLst>
            <pc:docMk/>
            <pc:sldMk cId="3175897981" sldId="263"/>
            <ac:spMk id="2" creationId="{BC8C9BEA-86CF-45FA-A712-0FD89BD84B69}"/>
          </ac:spMkLst>
        </pc:spChg>
        <pc:spChg chg="mod">
          <ac:chgData name="Pla, Andrew" userId="e8291846-9097-4fa3-8915-e9648deea202" providerId="ADAL" clId="{82EA408A-03FA-4524-9636-59415A3CE616}" dt="2019-08-07T18:01:41.748" v="3611" actId="20577"/>
          <ac:spMkLst>
            <pc:docMk/>
            <pc:sldMk cId="3175897981" sldId="263"/>
            <ac:spMk id="3" creationId="{4A7F32CB-C2EE-45F5-B992-E4FDEE503395}"/>
          </ac:spMkLst>
        </pc:spChg>
        <pc:picChg chg="add mod">
          <ac:chgData name="Pla, Andrew" userId="e8291846-9097-4fa3-8915-e9648deea202" providerId="ADAL" clId="{82EA408A-03FA-4524-9636-59415A3CE616}" dt="2019-08-07T13:25:12.271" v="3222" actId="1076"/>
          <ac:picMkLst>
            <pc:docMk/>
            <pc:sldMk cId="3175897981" sldId="263"/>
            <ac:picMk id="3074" creationId="{54395C1E-9481-4AA9-96BE-2EEE47FD3DB1}"/>
          </ac:picMkLst>
        </pc:picChg>
      </pc:sldChg>
      <pc:sldChg chg="modSp modNotesTx">
        <pc:chgData name="Pla, Andrew" userId="e8291846-9097-4fa3-8915-e9648deea202" providerId="ADAL" clId="{82EA408A-03FA-4524-9636-59415A3CE616}" dt="2019-08-07T13:36:27.077" v="3289" actId="20577"/>
        <pc:sldMkLst>
          <pc:docMk/>
          <pc:sldMk cId="153557172" sldId="266"/>
        </pc:sldMkLst>
        <pc:spChg chg="mod">
          <ac:chgData name="Pla, Andrew" userId="e8291846-9097-4fa3-8915-e9648deea202" providerId="ADAL" clId="{82EA408A-03FA-4524-9636-59415A3CE616}" dt="2019-08-07T13:36:27.077" v="3289" actId="20577"/>
          <ac:spMkLst>
            <pc:docMk/>
            <pc:sldMk cId="153557172" sldId="266"/>
            <ac:spMk id="3" creationId="{461A0ED1-6528-425D-AD56-23CC58B4F681}"/>
          </ac:spMkLst>
        </pc:spChg>
      </pc:sldChg>
      <pc:sldChg chg="addSp delSp modSp modAnim">
        <pc:chgData name="Pla, Andrew" userId="e8291846-9097-4fa3-8915-e9648deea202" providerId="ADAL" clId="{82EA408A-03FA-4524-9636-59415A3CE616}" dt="2019-08-07T02:41:19.493" v="2595" actId="1076"/>
        <pc:sldMkLst>
          <pc:docMk/>
          <pc:sldMk cId="1759090648" sldId="273"/>
        </pc:sldMkLst>
        <pc:spChg chg="del">
          <ac:chgData name="Pla, Andrew" userId="e8291846-9097-4fa3-8915-e9648deea202" providerId="ADAL" clId="{82EA408A-03FA-4524-9636-59415A3CE616}" dt="2019-08-07T02:33:26.201" v="2560"/>
          <ac:spMkLst>
            <pc:docMk/>
            <pc:sldMk cId="1759090648" sldId="273"/>
            <ac:spMk id="3" creationId="{BFC5C1E9-963E-47E6-AE72-E1D9099ABDF2}"/>
          </ac:spMkLst>
        </pc:spChg>
        <pc:spChg chg="mod">
          <ac:chgData name="Pla, Andrew" userId="e8291846-9097-4fa3-8915-e9648deea202" providerId="ADAL" clId="{82EA408A-03FA-4524-9636-59415A3CE616}" dt="2019-08-07T02:38:57.638" v="2572" actId="1076"/>
          <ac:spMkLst>
            <pc:docMk/>
            <pc:sldMk cId="1759090648" sldId="273"/>
            <ac:spMk id="4" creationId="{5555F917-F086-4E55-A5E0-26DB88547F8B}"/>
          </ac:spMkLst>
        </pc:spChg>
        <pc:spChg chg="del">
          <ac:chgData name="Pla, Andrew" userId="e8291846-9097-4fa3-8915-e9648deea202" providerId="ADAL" clId="{82EA408A-03FA-4524-9636-59415A3CE616}" dt="2019-08-07T02:33:26.201" v="2560"/>
          <ac:spMkLst>
            <pc:docMk/>
            <pc:sldMk cId="1759090648" sldId="273"/>
            <ac:spMk id="5" creationId="{5E43FFC1-C488-4AD3-9845-C4086AF4A6F5}"/>
          </ac:spMkLst>
        </pc:spChg>
        <pc:spChg chg="del">
          <ac:chgData name="Pla, Andrew" userId="e8291846-9097-4fa3-8915-e9648deea202" providerId="ADAL" clId="{82EA408A-03FA-4524-9636-59415A3CE616}" dt="2019-08-07T02:33:26.201" v="2560"/>
          <ac:spMkLst>
            <pc:docMk/>
            <pc:sldMk cId="1759090648" sldId="273"/>
            <ac:spMk id="6" creationId="{93475150-0ADD-4C66-A891-77690C55ACF5}"/>
          </ac:spMkLst>
        </pc:spChg>
        <pc:spChg chg="add mod">
          <ac:chgData name="Pla, Andrew" userId="e8291846-9097-4fa3-8915-e9648deea202" providerId="ADAL" clId="{82EA408A-03FA-4524-9636-59415A3CE616}" dt="2019-08-07T02:39:04.218" v="2574"/>
          <ac:spMkLst>
            <pc:docMk/>
            <pc:sldMk cId="1759090648" sldId="273"/>
            <ac:spMk id="7" creationId="{C293C70A-F244-43CF-BD57-A3FC28078C63}"/>
          </ac:spMkLst>
        </pc:spChg>
        <pc:spChg chg="add mod">
          <ac:chgData name="Pla, Andrew" userId="e8291846-9097-4fa3-8915-e9648deea202" providerId="ADAL" clId="{82EA408A-03FA-4524-9636-59415A3CE616}" dt="2019-08-07T02:39:04.218" v="2574"/>
          <ac:spMkLst>
            <pc:docMk/>
            <pc:sldMk cId="1759090648" sldId="273"/>
            <ac:spMk id="8" creationId="{358F28A3-DE1D-483D-A4C9-849C4DE7D8C1}"/>
          </ac:spMkLst>
        </pc:spChg>
        <pc:spChg chg="add del mod">
          <ac:chgData name="Pla, Andrew" userId="e8291846-9097-4fa3-8915-e9648deea202" providerId="ADAL" clId="{82EA408A-03FA-4524-9636-59415A3CE616}" dt="2019-08-07T02:39:06.037" v="2575"/>
          <ac:spMkLst>
            <pc:docMk/>
            <pc:sldMk cId="1759090648" sldId="273"/>
            <ac:spMk id="9" creationId="{99530292-ECDC-407F-9E33-AB933FF450E2}"/>
          </ac:spMkLst>
        </pc:spChg>
        <pc:picChg chg="add del mod">
          <ac:chgData name="Pla, Andrew" userId="e8291846-9097-4fa3-8915-e9648deea202" providerId="ADAL" clId="{82EA408A-03FA-4524-9636-59415A3CE616}" dt="2019-08-07T02:38:58.043" v="2573"/>
          <ac:picMkLst>
            <pc:docMk/>
            <pc:sldMk cId="1759090648" sldId="273"/>
            <ac:picMk id="2050" creationId="{11457376-E2AA-4760-94E7-12F2905B1551}"/>
          </ac:picMkLst>
        </pc:picChg>
        <pc:picChg chg="add mod">
          <ac:chgData name="Pla, Andrew" userId="e8291846-9097-4fa3-8915-e9648deea202" providerId="ADAL" clId="{82EA408A-03FA-4524-9636-59415A3CE616}" dt="2019-08-07T02:41:19.493" v="2595" actId="1076"/>
          <ac:picMkLst>
            <pc:docMk/>
            <pc:sldMk cId="1759090648" sldId="273"/>
            <ac:picMk id="2052" creationId="{DB39B9F2-A810-4153-81DE-55FD10B5E186}"/>
          </ac:picMkLst>
        </pc:picChg>
      </pc:sldChg>
      <pc:sldChg chg="delSp modSp">
        <pc:chgData name="Pla, Andrew" userId="e8291846-9097-4fa3-8915-e9648deea202" providerId="ADAL" clId="{82EA408A-03FA-4524-9636-59415A3CE616}" dt="2019-08-07T19:50:15.703" v="4190" actId="255"/>
        <pc:sldMkLst>
          <pc:docMk/>
          <pc:sldMk cId="1150509221" sldId="274"/>
        </pc:sldMkLst>
        <pc:spChg chg="del">
          <ac:chgData name="Pla, Andrew" userId="e8291846-9097-4fa3-8915-e9648deea202" providerId="ADAL" clId="{82EA408A-03FA-4524-9636-59415A3CE616}" dt="2019-08-07T19:50:09.906" v="4189"/>
          <ac:spMkLst>
            <pc:docMk/>
            <pc:sldMk cId="1150509221" sldId="274"/>
            <ac:spMk id="3" creationId="{021522CC-9484-44A9-83A5-16C17522DA90}"/>
          </ac:spMkLst>
        </pc:spChg>
        <pc:spChg chg="mod">
          <ac:chgData name="Pla, Andrew" userId="e8291846-9097-4fa3-8915-e9648deea202" providerId="ADAL" clId="{82EA408A-03FA-4524-9636-59415A3CE616}" dt="2019-08-07T19:50:15.703" v="4190" actId="255"/>
          <ac:spMkLst>
            <pc:docMk/>
            <pc:sldMk cId="1150509221" sldId="274"/>
            <ac:spMk id="4" creationId="{7B8B055E-2C39-46A2-ABE9-67FFABBEED94}"/>
          </ac:spMkLst>
        </pc:spChg>
        <pc:spChg chg="del">
          <ac:chgData name="Pla, Andrew" userId="e8291846-9097-4fa3-8915-e9648deea202" providerId="ADAL" clId="{82EA408A-03FA-4524-9636-59415A3CE616}" dt="2019-08-07T19:50:09.906" v="4189"/>
          <ac:spMkLst>
            <pc:docMk/>
            <pc:sldMk cId="1150509221" sldId="274"/>
            <ac:spMk id="5" creationId="{39A84A8E-29AF-4149-81A2-195FB3824DFE}"/>
          </ac:spMkLst>
        </pc:spChg>
        <pc:spChg chg="del">
          <ac:chgData name="Pla, Andrew" userId="e8291846-9097-4fa3-8915-e9648deea202" providerId="ADAL" clId="{82EA408A-03FA-4524-9636-59415A3CE616}" dt="2019-08-07T19:50:09.906" v="4189"/>
          <ac:spMkLst>
            <pc:docMk/>
            <pc:sldMk cId="1150509221" sldId="274"/>
            <ac:spMk id="6" creationId="{86ED1669-BCA1-4C11-B911-2F597486532A}"/>
          </ac:spMkLst>
        </pc:spChg>
      </pc:sldChg>
      <pc:sldChg chg="addSp delSp modSp add">
        <pc:chgData name="Pla, Andrew" userId="e8291846-9097-4fa3-8915-e9648deea202" providerId="ADAL" clId="{82EA408A-03FA-4524-9636-59415A3CE616}" dt="2019-08-09T19:34:31.945" v="5557" actId="20577"/>
        <pc:sldMkLst>
          <pc:docMk/>
          <pc:sldMk cId="2256684594" sldId="276"/>
        </pc:sldMkLst>
        <pc:spChg chg="del">
          <ac:chgData name="Pla, Andrew" userId="e8291846-9097-4fa3-8915-e9648deea202" providerId="ADAL" clId="{82EA408A-03FA-4524-9636-59415A3CE616}" dt="2019-08-06T02:01:56.506" v="1"/>
          <ac:spMkLst>
            <pc:docMk/>
            <pc:sldMk cId="2256684594" sldId="276"/>
            <ac:spMk id="2" creationId="{F150893D-9872-4C0A-9DBA-9734A5B5CC8B}"/>
          </ac:spMkLst>
        </pc:spChg>
        <pc:spChg chg="add del mod">
          <ac:chgData name="Pla, Andrew" userId="e8291846-9097-4fa3-8915-e9648deea202" providerId="ADAL" clId="{82EA408A-03FA-4524-9636-59415A3CE616}" dt="2019-08-09T19:21:56.666" v="5518" actId="931"/>
          <ac:spMkLst>
            <pc:docMk/>
            <pc:sldMk cId="2256684594" sldId="276"/>
            <ac:spMk id="3" creationId="{A45F5DF9-98D1-47B8-9773-DE1F1591DA04}"/>
          </ac:spMkLst>
        </pc:spChg>
        <pc:spChg chg="del">
          <ac:chgData name="Pla, Andrew" userId="e8291846-9097-4fa3-8915-e9648deea202" providerId="ADAL" clId="{82EA408A-03FA-4524-9636-59415A3CE616}" dt="2019-08-06T02:01:56.506" v="1"/>
          <ac:spMkLst>
            <pc:docMk/>
            <pc:sldMk cId="2256684594" sldId="276"/>
            <ac:spMk id="3" creationId="{FB3B5A6B-9491-410C-8616-760B8BE5DFA2}"/>
          </ac:spMkLst>
        </pc:spChg>
        <pc:spChg chg="del">
          <ac:chgData name="Pla, Andrew" userId="e8291846-9097-4fa3-8915-e9648deea202" providerId="ADAL" clId="{82EA408A-03FA-4524-9636-59415A3CE616}" dt="2019-08-06T02:01:56.506" v="1"/>
          <ac:spMkLst>
            <pc:docMk/>
            <pc:sldMk cId="2256684594" sldId="276"/>
            <ac:spMk id="4" creationId="{4267BF66-792B-471C-BBC7-924FB8C6359A}"/>
          </ac:spMkLst>
        </pc:spChg>
        <pc:spChg chg="del">
          <ac:chgData name="Pla, Andrew" userId="e8291846-9097-4fa3-8915-e9648deea202" providerId="ADAL" clId="{82EA408A-03FA-4524-9636-59415A3CE616}" dt="2019-08-06T02:01:56.506" v="1"/>
          <ac:spMkLst>
            <pc:docMk/>
            <pc:sldMk cId="2256684594" sldId="276"/>
            <ac:spMk id="5" creationId="{484A5BA2-2A87-4976-A282-77C70894E7D9}"/>
          </ac:spMkLst>
        </pc:spChg>
        <pc:spChg chg="del">
          <ac:chgData name="Pla, Andrew" userId="e8291846-9097-4fa3-8915-e9648deea202" providerId="ADAL" clId="{82EA408A-03FA-4524-9636-59415A3CE616}" dt="2019-08-06T02:01:56.506" v="1"/>
          <ac:spMkLst>
            <pc:docMk/>
            <pc:sldMk cId="2256684594" sldId="276"/>
            <ac:spMk id="6" creationId="{4F5158B3-29DE-40E7-8227-D0EFC89052F1}"/>
          </ac:spMkLst>
        </pc:spChg>
        <pc:spChg chg="add del mod">
          <ac:chgData name="Pla, Andrew" userId="e8291846-9097-4fa3-8915-e9648deea202" providerId="ADAL" clId="{82EA408A-03FA-4524-9636-59415A3CE616}" dt="2019-08-09T19:27:34.157" v="5523" actId="931"/>
          <ac:spMkLst>
            <pc:docMk/>
            <pc:sldMk cId="2256684594" sldId="276"/>
            <ac:spMk id="7" creationId="{3F846290-80A7-4B55-B73F-A4997E488C33}"/>
          </ac:spMkLst>
        </pc:spChg>
        <pc:spChg chg="add del mod">
          <ac:chgData name="Pla, Andrew" userId="e8291846-9097-4fa3-8915-e9648deea202" providerId="ADAL" clId="{82EA408A-03FA-4524-9636-59415A3CE616}" dt="2019-08-06T02:02:19.227" v="4"/>
          <ac:spMkLst>
            <pc:docMk/>
            <pc:sldMk cId="2256684594" sldId="276"/>
            <ac:spMk id="7" creationId="{ED41C40F-F059-4D01-BC85-909D9FBD4A6F}"/>
          </ac:spMkLst>
        </pc:spChg>
        <pc:spChg chg="add del mod">
          <ac:chgData name="Pla, Andrew" userId="e8291846-9097-4fa3-8915-e9648deea202" providerId="ADAL" clId="{82EA408A-03FA-4524-9636-59415A3CE616}" dt="2019-08-06T02:02:19.227" v="4"/>
          <ac:spMkLst>
            <pc:docMk/>
            <pc:sldMk cId="2256684594" sldId="276"/>
            <ac:spMk id="8" creationId="{5AA21A96-ACA7-4CB6-87F1-9C431D4FA229}"/>
          </ac:spMkLst>
        </pc:spChg>
        <pc:spChg chg="add del mod">
          <ac:chgData name="Pla, Andrew" userId="e8291846-9097-4fa3-8915-e9648deea202" providerId="ADAL" clId="{82EA408A-03FA-4524-9636-59415A3CE616}" dt="2019-08-06T02:02:19.227" v="4"/>
          <ac:spMkLst>
            <pc:docMk/>
            <pc:sldMk cId="2256684594" sldId="276"/>
            <ac:spMk id="9" creationId="{8E2B812D-053C-43C6-BF0D-50F5364684B6}"/>
          </ac:spMkLst>
        </pc:spChg>
        <pc:spChg chg="add mod">
          <ac:chgData name="Pla, Andrew" userId="e8291846-9097-4fa3-8915-e9648deea202" providerId="ADAL" clId="{82EA408A-03FA-4524-9636-59415A3CE616}" dt="2019-08-09T19:34:31.945" v="5557" actId="20577"/>
          <ac:spMkLst>
            <pc:docMk/>
            <pc:sldMk cId="2256684594" sldId="276"/>
            <ac:spMk id="10" creationId="{76A345C9-93E3-4449-A2E7-DE5BE4CD09F0}"/>
          </ac:spMkLst>
        </pc:spChg>
        <pc:spChg chg="add del mod">
          <ac:chgData name="Pla, Andrew" userId="e8291846-9097-4fa3-8915-e9648deea202" providerId="ADAL" clId="{82EA408A-03FA-4524-9636-59415A3CE616}" dt="2019-08-06T02:02:45.263" v="20" actId="931"/>
          <ac:spMkLst>
            <pc:docMk/>
            <pc:sldMk cId="2256684594" sldId="276"/>
            <ac:spMk id="11" creationId="{1FD7C369-27B8-4D5C-95D7-9D81FD1F08DA}"/>
          </ac:spMkLst>
        </pc:spChg>
        <pc:spChg chg="add del mod">
          <ac:chgData name="Pla, Andrew" userId="e8291846-9097-4fa3-8915-e9648deea202" providerId="ADAL" clId="{82EA408A-03FA-4524-9636-59415A3CE616}" dt="2019-08-06T02:02:53.471" v="21" actId="931"/>
          <ac:spMkLst>
            <pc:docMk/>
            <pc:sldMk cId="2256684594" sldId="276"/>
            <ac:spMk id="12" creationId="{C986A5BB-C854-4DBC-86F0-7E1637A701F4}"/>
          </ac:spMkLst>
        </pc:spChg>
        <pc:picChg chg="add mod">
          <ac:chgData name="Pla, Andrew" userId="e8291846-9097-4fa3-8915-e9648deea202" providerId="ADAL" clId="{82EA408A-03FA-4524-9636-59415A3CE616}" dt="2019-08-09T19:22:07.199" v="5521" actId="1076"/>
          <ac:picMkLst>
            <pc:docMk/>
            <pc:sldMk cId="2256684594" sldId="276"/>
            <ac:picMk id="5" creationId="{B4CD7F88-076D-406E-AE30-ABE6AE8DA5A6}"/>
          </ac:picMkLst>
        </pc:picChg>
        <pc:picChg chg="add mod">
          <ac:chgData name="Pla, Andrew" userId="e8291846-9097-4fa3-8915-e9648deea202" providerId="ADAL" clId="{82EA408A-03FA-4524-9636-59415A3CE616}" dt="2019-08-09T19:27:42.173" v="5527" actId="1076"/>
          <ac:picMkLst>
            <pc:docMk/>
            <pc:sldMk cId="2256684594" sldId="276"/>
            <ac:picMk id="9" creationId="{833AB5E0-335C-4CF6-ADB3-88EAA78C2CC9}"/>
          </ac:picMkLst>
        </pc:picChg>
        <pc:picChg chg="add del mod">
          <ac:chgData name="Pla, Andrew" userId="e8291846-9097-4fa3-8915-e9648deea202" providerId="ADAL" clId="{82EA408A-03FA-4524-9636-59415A3CE616}" dt="2019-08-09T19:20:50.712" v="5517" actId="478"/>
          <ac:picMkLst>
            <pc:docMk/>
            <pc:sldMk cId="2256684594" sldId="276"/>
            <ac:picMk id="14" creationId="{74B33198-36B3-4117-A187-EC7AEA6AD658}"/>
          </ac:picMkLst>
        </pc:picChg>
        <pc:picChg chg="add del mod">
          <ac:chgData name="Pla, Andrew" userId="e8291846-9097-4fa3-8915-e9648deea202" providerId="ADAL" clId="{82EA408A-03FA-4524-9636-59415A3CE616}" dt="2019-08-09T19:23:49.479" v="5522" actId="478"/>
          <ac:picMkLst>
            <pc:docMk/>
            <pc:sldMk cId="2256684594" sldId="276"/>
            <ac:picMk id="16" creationId="{EB572EA9-1C86-44D0-B8D1-F057C364BDC6}"/>
          </ac:picMkLst>
        </pc:picChg>
      </pc:sldChg>
      <pc:sldChg chg="addSp delSp modSp add modNotesTx">
        <pc:chgData name="Pla, Andrew" userId="e8291846-9097-4fa3-8915-e9648deea202" providerId="ADAL" clId="{82EA408A-03FA-4524-9636-59415A3CE616}" dt="2019-08-09T19:34:52.863" v="5623" actId="20577"/>
        <pc:sldMkLst>
          <pc:docMk/>
          <pc:sldMk cId="2785494985" sldId="277"/>
        </pc:sldMkLst>
        <pc:spChg chg="mod">
          <ac:chgData name="Pla, Andrew" userId="e8291846-9097-4fa3-8915-e9648deea202" providerId="ADAL" clId="{82EA408A-03FA-4524-9636-59415A3CE616}" dt="2019-08-09T19:34:27.793" v="5556" actId="20577"/>
          <ac:spMkLst>
            <pc:docMk/>
            <pc:sldMk cId="2785494985" sldId="277"/>
            <ac:spMk id="2" creationId="{4DDC0273-9064-4330-A0DF-7C73B754A1C0}"/>
          </ac:spMkLst>
        </pc:spChg>
        <pc:spChg chg="del">
          <ac:chgData name="Pla, Andrew" userId="e8291846-9097-4fa3-8915-e9648deea202" providerId="ADAL" clId="{82EA408A-03FA-4524-9636-59415A3CE616}" dt="2019-08-06T02:04:51.085" v="32" actId="931"/>
          <ac:spMkLst>
            <pc:docMk/>
            <pc:sldMk cId="2785494985" sldId="277"/>
            <ac:spMk id="3" creationId="{021CE5FD-B383-442B-A1BF-7292D3246745}"/>
          </ac:spMkLst>
        </pc:spChg>
        <pc:spChg chg="del">
          <ac:chgData name="Pla, Andrew" userId="e8291846-9097-4fa3-8915-e9648deea202" providerId="ADAL" clId="{82EA408A-03FA-4524-9636-59415A3CE616}" dt="2019-08-06T02:07:29.469" v="33" actId="931"/>
          <ac:spMkLst>
            <pc:docMk/>
            <pc:sldMk cId="2785494985" sldId="277"/>
            <ac:spMk id="4" creationId="{10F7DC81-985A-410E-8FC6-4A7B902DFAF1}"/>
          </ac:spMkLst>
        </pc:spChg>
        <pc:spChg chg="add del mod">
          <ac:chgData name="Pla, Andrew" userId="e8291846-9097-4fa3-8915-e9648deea202" providerId="ADAL" clId="{82EA408A-03FA-4524-9636-59415A3CE616}" dt="2019-08-09T19:33:26.669" v="5529" actId="931"/>
          <ac:spMkLst>
            <pc:docMk/>
            <pc:sldMk cId="2785494985" sldId="277"/>
            <ac:spMk id="4" creationId="{E181212B-2D7E-4228-BB34-983FD70629DD}"/>
          </ac:spMkLst>
        </pc:spChg>
        <pc:spChg chg="add del mod">
          <ac:chgData name="Pla, Andrew" userId="e8291846-9097-4fa3-8915-e9648deea202" providerId="ADAL" clId="{82EA408A-03FA-4524-9636-59415A3CE616}" dt="2019-08-06T02:09:19.122" v="42" actId="931"/>
          <ac:spMkLst>
            <pc:docMk/>
            <pc:sldMk cId="2785494985" sldId="277"/>
            <ac:spMk id="10" creationId="{3FE35917-3073-4ED9-8473-1A27FA368348}"/>
          </ac:spMkLst>
        </pc:spChg>
        <pc:spChg chg="add del mod">
          <ac:chgData name="Pla, Andrew" userId="e8291846-9097-4fa3-8915-e9648deea202" providerId="ADAL" clId="{82EA408A-03FA-4524-9636-59415A3CE616}" dt="2019-08-06T02:10:45.427" v="44" actId="931"/>
          <ac:spMkLst>
            <pc:docMk/>
            <pc:sldMk cId="2785494985" sldId="277"/>
            <ac:spMk id="14" creationId="{C55649FD-8EBC-47B1-ADC7-0BB8B9981AFF}"/>
          </ac:spMkLst>
        </pc:spChg>
        <pc:spChg chg="add del mod">
          <ac:chgData name="Pla, Andrew" userId="e8291846-9097-4fa3-8915-e9648deea202" providerId="ADAL" clId="{82EA408A-03FA-4524-9636-59415A3CE616}" dt="2019-08-06T02:10:55.167" v="46" actId="931"/>
          <ac:spMkLst>
            <pc:docMk/>
            <pc:sldMk cId="2785494985" sldId="277"/>
            <ac:spMk id="18" creationId="{FEE0A78A-F411-4216-86FC-410CADB20F21}"/>
          </ac:spMkLst>
        </pc:spChg>
        <pc:picChg chg="add del mod">
          <ac:chgData name="Pla, Andrew" userId="e8291846-9097-4fa3-8915-e9648deea202" providerId="ADAL" clId="{82EA408A-03FA-4524-9636-59415A3CE616}" dt="2019-08-06T02:09:10.343" v="41" actId="478"/>
          <ac:picMkLst>
            <pc:docMk/>
            <pc:sldMk cId="2785494985" sldId="277"/>
            <ac:picMk id="6" creationId="{1E3CF107-66F3-420B-84F4-368B21714ABB}"/>
          </ac:picMkLst>
        </pc:picChg>
        <pc:picChg chg="add mod">
          <ac:chgData name="Pla, Andrew" userId="e8291846-9097-4fa3-8915-e9648deea202" providerId="ADAL" clId="{82EA408A-03FA-4524-9636-59415A3CE616}" dt="2019-08-09T19:33:35.041" v="5531" actId="14100"/>
          <ac:picMkLst>
            <pc:docMk/>
            <pc:sldMk cId="2785494985" sldId="277"/>
            <ac:picMk id="6" creationId="{3E672565-5A3F-4FA3-85E8-709231903F6C}"/>
          </ac:picMkLst>
        </pc:picChg>
        <pc:picChg chg="add del mod">
          <ac:chgData name="Pla, Andrew" userId="e8291846-9097-4fa3-8915-e9648deea202" providerId="ADAL" clId="{82EA408A-03FA-4524-9636-59415A3CE616}" dt="2019-08-06T02:09:57.955" v="43" actId="478"/>
          <ac:picMkLst>
            <pc:docMk/>
            <pc:sldMk cId="2785494985" sldId="277"/>
            <ac:picMk id="8" creationId="{1BBB4A5B-93F9-4BFA-939B-5C9360A9D95D}"/>
          </ac:picMkLst>
        </pc:picChg>
        <pc:picChg chg="add del mod">
          <ac:chgData name="Pla, Andrew" userId="e8291846-9097-4fa3-8915-e9648deea202" providerId="ADAL" clId="{82EA408A-03FA-4524-9636-59415A3CE616}" dt="2019-08-06T02:10:47.674" v="45" actId="478"/>
          <ac:picMkLst>
            <pc:docMk/>
            <pc:sldMk cId="2785494985" sldId="277"/>
            <ac:picMk id="12" creationId="{1360D32A-F36F-4209-878D-9561349284C0}"/>
          </ac:picMkLst>
        </pc:picChg>
        <pc:picChg chg="add mod">
          <ac:chgData name="Pla, Andrew" userId="e8291846-9097-4fa3-8915-e9648deea202" providerId="ADAL" clId="{82EA408A-03FA-4524-9636-59415A3CE616}" dt="2019-08-06T16:04:52.833" v="575" actId="14100"/>
          <ac:picMkLst>
            <pc:docMk/>
            <pc:sldMk cId="2785494985" sldId="277"/>
            <ac:picMk id="16" creationId="{2D9D35AE-2C7E-47FB-98D1-F9E83911DB18}"/>
          </ac:picMkLst>
        </pc:picChg>
        <pc:picChg chg="add del mod">
          <ac:chgData name="Pla, Andrew" userId="e8291846-9097-4fa3-8915-e9648deea202" providerId="ADAL" clId="{82EA408A-03FA-4524-9636-59415A3CE616}" dt="2019-08-09T19:29:23.663" v="5528" actId="478"/>
          <ac:picMkLst>
            <pc:docMk/>
            <pc:sldMk cId="2785494985" sldId="277"/>
            <ac:picMk id="20" creationId="{7031BC2F-01A6-4B5C-A4D4-0EF67BA67302}"/>
          </ac:picMkLst>
        </pc:picChg>
      </pc:sldChg>
      <pc:sldChg chg="addSp delSp modSp add ord">
        <pc:chgData name="Pla, Andrew" userId="e8291846-9097-4fa3-8915-e9648deea202" providerId="ADAL" clId="{82EA408A-03FA-4524-9636-59415A3CE616}" dt="2019-08-07T02:55:34.627" v="2653"/>
        <pc:sldMkLst>
          <pc:docMk/>
          <pc:sldMk cId="2581061427" sldId="278"/>
        </pc:sldMkLst>
        <pc:spChg chg="mod">
          <ac:chgData name="Pla, Andrew" userId="e8291846-9097-4fa3-8915-e9648deea202" providerId="ADAL" clId="{82EA408A-03FA-4524-9636-59415A3CE616}" dt="2019-08-06T02:24:20.833" v="92" actId="20577"/>
          <ac:spMkLst>
            <pc:docMk/>
            <pc:sldMk cId="2581061427" sldId="278"/>
            <ac:spMk id="2" creationId="{D3C35B43-BA6C-4ED3-8F2C-E743EA993A29}"/>
          </ac:spMkLst>
        </pc:spChg>
        <pc:spChg chg="del">
          <ac:chgData name="Pla, Andrew" userId="e8291846-9097-4fa3-8915-e9648deea202" providerId="ADAL" clId="{82EA408A-03FA-4524-9636-59415A3CE616}" dt="2019-08-06T02:25:12.340" v="93" actId="931"/>
          <ac:spMkLst>
            <pc:docMk/>
            <pc:sldMk cId="2581061427" sldId="278"/>
            <ac:spMk id="3" creationId="{371A522C-BFF3-4F49-978A-D1C30D96D621}"/>
          </ac:spMkLst>
        </pc:spChg>
        <pc:spChg chg="del">
          <ac:chgData name="Pla, Andrew" userId="e8291846-9097-4fa3-8915-e9648deea202" providerId="ADAL" clId="{82EA408A-03FA-4524-9636-59415A3CE616}" dt="2019-08-06T02:37:33.181" v="102" actId="931"/>
          <ac:spMkLst>
            <pc:docMk/>
            <pc:sldMk cId="2581061427" sldId="278"/>
            <ac:spMk id="4" creationId="{FDBED668-F202-4EF5-9583-6B28DD4A802E}"/>
          </ac:spMkLst>
        </pc:spChg>
        <pc:spChg chg="add del mod">
          <ac:chgData name="Pla, Andrew" userId="e8291846-9097-4fa3-8915-e9648deea202" providerId="ADAL" clId="{82EA408A-03FA-4524-9636-59415A3CE616}" dt="2019-08-06T02:25:33.667" v="95" actId="931"/>
          <ac:spMkLst>
            <pc:docMk/>
            <pc:sldMk cId="2581061427" sldId="278"/>
            <ac:spMk id="8" creationId="{9D005B86-D147-47D6-9F94-6C3CFEC7C10C}"/>
          </ac:spMkLst>
        </pc:spChg>
        <pc:spChg chg="add del mod">
          <ac:chgData name="Pla, Andrew" userId="e8291846-9097-4fa3-8915-e9648deea202" providerId="ADAL" clId="{82EA408A-03FA-4524-9636-59415A3CE616}" dt="2019-08-06T02:40:55.143" v="104" actId="931"/>
          <ac:spMkLst>
            <pc:docMk/>
            <pc:sldMk cId="2581061427" sldId="278"/>
            <ac:spMk id="14" creationId="{99F5CB6C-DD77-4C5C-8865-B25294D65BF4}"/>
          </ac:spMkLst>
        </pc:spChg>
        <pc:picChg chg="add del mod">
          <ac:chgData name="Pla, Andrew" userId="e8291846-9097-4fa3-8915-e9648deea202" providerId="ADAL" clId="{82EA408A-03FA-4524-9636-59415A3CE616}" dt="2019-08-06T02:25:25.377" v="94" actId="478"/>
          <ac:picMkLst>
            <pc:docMk/>
            <pc:sldMk cId="2581061427" sldId="278"/>
            <ac:picMk id="6" creationId="{5C3D0621-B11A-428D-8DEB-983C738E2020}"/>
          </ac:picMkLst>
        </pc:picChg>
        <pc:picChg chg="add del mod">
          <ac:chgData name="Pla, Andrew" userId="e8291846-9097-4fa3-8915-e9648deea202" providerId="ADAL" clId="{82EA408A-03FA-4524-9636-59415A3CE616}" dt="2019-08-06T02:38:12.805" v="103" actId="478"/>
          <ac:picMkLst>
            <pc:docMk/>
            <pc:sldMk cId="2581061427" sldId="278"/>
            <ac:picMk id="10" creationId="{D5FBCC4C-A3E4-400C-B38E-4140BA1F2F61}"/>
          </ac:picMkLst>
        </pc:picChg>
        <pc:picChg chg="add mod">
          <ac:chgData name="Pla, Andrew" userId="e8291846-9097-4fa3-8915-e9648deea202" providerId="ADAL" clId="{82EA408A-03FA-4524-9636-59415A3CE616}" dt="2019-08-06T02:41:10.732" v="107" actId="1076"/>
          <ac:picMkLst>
            <pc:docMk/>
            <pc:sldMk cId="2581061427" sldId="278"/>
            <ac:picMk id="12" creationId="{931D797D-C2F2-429C-98FD-93DB6991BF39}"/>
          </ac:picMkLst>
        </pc:picChg>
        <pc:picChg chg="add mod">
          <ac:chgData name="Pla, Andrew" userId="e8291846-9097-4fa3-8915-e9648deea202" providerId="ADAL" clId="{82EA408A-03FA-4524-9636-59415A3CE616}" dt="2019-08-06T02:41:04.141" v="105" actId="14100"/>
          <ac:picMkLst>
            <pc:docMk/>
            <pc:sldMk cId="2581061427" sldId="278"/>
            <ac:picMk id="16" creationId="{2681FD5C-04EB-44D7-9E6E-2BD54B273985}"/>
          </ac:picMkLst>
        </pc:picChg>
      </pc:sldChg>
      <pc:sldChg chg="addSp delSp modSp add ord modNotesTx">
        <pc:chgData name="Pla, Andrew" userId="e8291846-9097-4fa3-8915-e9648deea202" providerId="ADAL" clId="{82EA408A-03FA-4524-9636-59415A3CE616}" dt="2019-08-09T19:45:52.867" v="5775" actId="20577"/>
        <pc:sldMkLst>
          <pc:docMk/>
          <pc:sldMk cId="2864721852" sldId="279"/>
        </pc:sldMkLst>
        <pc:spChg chg="mod">
          <ac:chgData name="Pla, Andrew" userId="e8291846-9097-4fa3-8915-e9648deea202" providerId="ADAL" clId="{82EA408A-03FA-4524-9636-59415A3CE616}" dt="2019-08-09T19:38:25.155" v="5642" actId="20577"/>
          <ac:spMkLst>
            <pc:docMk/>
            <pc:sldMk cId="2864721852" sldId="279"/>
            <ac:spMk id="2" creationId="{2708FF59-66CB-4746-8D07-ADB371A9A988}"/>
          </ac:spMkLst>
        </pc:spChg>
        <pc:spChg chg="del">
          <ac:chgData name="Pla, Andrew" userId="e8291846-9097-4fa3-8915-e9648deea202" providerId="ADAL" clId="{82EA408A-03FA-4524-9636-59415A3CE616}" dt="2019-08-06T02:51:06.586" v="148" actId="931"/>
          <ac:spMkLst>
            <pc:docMk/>
            <pc:sldMk cId="2864721852" sldId="279"/>
            <ac:spMk id="3" creationId="{DC09D6DC-7B5A-433B-B07D-191858DBC968}"/>
          </ac:spMkLst>
        </pc:spChg>
        <pc:spChg chg="del">
          <ac:chgData name="Pla, Andrew" userId="e8291846-9097-4fa3-8915-e9648deea202" providerId="ADAL" clId="{82EA408A-03FA-4524-9636-59415A3CE616}" dt="2019-08-06T03:04:29.438" v="157" actId="931"/>
          <ac:spMkLst>
            <pc:docMk/>
            <pc:sldMk cId="2864721852" sldId="279"/>
            <ac:spMk id="4" creationId="{3A2D2B94-113F-40EC-893C-885806029340}"/>
          </ac:spMkLst>
        </pc:spChg>
        <pc:picChg chg="add mod">
          <ac:chgData name="Pla, Andrew" userId="e8291846-9097-4fa3-8915-e9648deea202" providerId="ADAL" clId="{82EA408A-03FA-4524-9636-59415A3CE616}" dt="2019-08-07T02:06:34.823" v="2240" actId="14100"/>
          <ac:picMkLst>
            <pc:docMk/>
            <pc:sldMk cId="2864721852" sldId="279"/>
            <ac:picMk id="6" creationId="{58115A5D-2826-4179-9A34-F9C8800BD148}"/>
          </ac:picMkLst>
        </pc:picChg>
        <pc:picChg chg="add mod">
          <ac:chgData name="Pla, Andrew" userId="e8291846-9097-4fa3-8915-e9648deea202" providerId="ADAL" clId="{82EA408A-03FA-4524-9636-59415A3CE616}" dt="2019-08-06T03:05:18.328" v="166" actId="1076"/>
          <ac:picMkLst>
            <pc:docMk/>
            <pc:sldMk cId="2864721852" sldId="279"/>
            <ac:picMk id="8" creationId="{F2704069-DF0F-4B38-8AB2-0EBAE4839AA0}"/>
          </ac:picMkLst>
        </pc:picChg>
      </pc:sldChg>
      <pc:sldChg chg="addSp delSp modSp add ord modAnim">
        <pc:chgData name="Pla, Andrew" userId="e8291846-9097-4fa3-8915-e9648deea202" providerId="ADAL" clId="{82EA408A-03FA-4524-9636-59415A3CE616}" dt="2019-08-07T13:35:25.743" v="3264"/>
        <pc:sldMkLst>
          <pc:docMk/>
          <pc:sldMk cId="3662546733" sldId="281"/>
        </pc:sldMkLst>
        <pc:spChg chg="mod">
          <ac:chgData name="Pla, Andrew" userId="e8291846-9097-4fa3-8915-e9648deea202" providerId="ADAL" clId="{82EA408A-03FA-4524-9636-59415A3CE616}" dt="2019-08-06T03:09:17.529" v="180" actId="20577"/>
          <ac:spMkLst>
            <pc:docMk/>
            <pc:sldMk cId="3662546733" sldId="281"/>
            <ac:spMk id="2" creationId="{6565F89C-A6F0-416C-A531-C656B6B601CE}"/>
          </ac:spMkLst>
        </pc:spChg>
        <pc:spChg chg="del">
          <ac:chgData name="Pla, Andrew" userId="e8291846-9097-4fa3-8915-e9648deea202" providerId="ADAL" clId="{82EA408A-03FA-4524-9636-59415A3CE616}" dt="2019-08-06T03:14:45.088" v="218" actId="931"/>
          <ac:spMkLst>
            <pc:docMk/>
            <pc:sldMk cId="3662546733" sldId="281"/>
            <ac:spMk id="3" creationId="{B7F2CFDB-4BC1-437E-805B-394730ABCE0C}"/>
          </ac:spMkLst>
        </pc:spChg>
        <pc:spChg chg="del">
          <ac:chgData name="Pla, Andrew" userId="e8291846-9097-4fa3-8915-e9648deea202" providerId="ADAL" clId="{82EA408A-03FA-4524-9636-59415A3CE616}" dt="2019-08-06T03:16:56.714" v="219" actId="931"/>
          <ac:spMkLst>
            <pc:docMk/>
            <pc:sldMk cId="3662546733" sldId="281"/>
            <ac:spMk id="4" creationId="{4F58E47C-F36C-40CD-B3E8-1F82E17650FB}"/>
          </ac:spMkLst>
        </pc:spChg>
        <pc:picChg chg="add mod">
          <ac:chgData name="Pla, Andrew" userId="e8291846-9097-4fa3-8915-e9648deea202" providerId="ADAL" clId="{82EA408A-03FA-4524-9636-59415A3CE616}" dt="2019-08-07T13:35:19.343" v="3263" actId="14100"/>
          <ac:picMkLst>
            <pc:docMk/>
            <pc:sldMk cId="3662546733" sldId="281"/>
            <ac:picMk id="3" creationId="{516CB9B3-D3B1-45DC-88AB-58547B2E299F}"/>
          </ac:picMkLst>
        </pc:picChg>
        <pc:picChg chg="add mod">
          <ac:chgData name="Pla, Andrew" userId="e8291846-9097-4fa3-8915-e9648deea202" providerId="ADAL" clId="{82EA408A-03FA-4524-9636-59415A3CE616}" dt="2019-08-06T16:04:40.485" v="571" actId="14100"/>
          <ac:picMkLst>
            <pc:docMk/>
            <pc:sldMk cId="3662546733" sldId="281"/>
            <ac:picMk id="6" creationId="{7CAA828E-C8C0-44AE-997D-4701826D58A7}"/>
          </ac:picMkLst>
        </pc:picChg>
        <pc:picChg chg="add mod">
          <ac:chgData name="Pla, Andrew" userId="e8291846-9097-4fa3-8915-e9648deea202" providerId="ADAL" clId="{82EA408A-03FA-4524-9636-59415A3CE616}" dt="2019-08-06T16:04:43.796" v="573" actId="1076"/>
          <ac:picMkLst>
            <pc:docMk/>
            <pc:sldMk cId="3662546733" sldId="281"/>
            <ac:picMk id="8" creationId="{539D7C8F-0B28-45ED-A5E9-71FC9A543787}"/>
          </ac:picMkLst>
        </pc:picChg>
      </pc:sldChg>
      <pc:sldChg chg="addSp modSp add ord modAnim modNotesTx">
        <pc:chgData name="Pla, Andrew" userId="e8291846-9097-4fa3-8915-e9648deea202" providerId="ADAL" clId="{82EA408A-03FA-4524-9636-59415A3CE616}" dt="2019-08-10T14:28:09.257" v="7068"/>
        <pc:sldMkLst>
          <pc:docMk/>
          <pc:sldMk cId="3415971221" sldId="283"/>
        </pc:sldMkLst>
        <pc:spChg chg="mod">
          <ac:chgData name="Pla, Andrew" userId="e8291846-9097-4fa3-8915-e9648deea202" providerId="ADAL" clId="{82EA408A-03FA-4524-9636-59415A3CE616}" dt="2019-08-06T12:48:07.576" v="317" actId="20577"/>
          <ac:spMkLst>
            <pc:docMk/>
            <pc:sldMk cId="3415971221" sldId="283"/>
            <ac:spMk id="2" creationId="{9A5B76CB-4FDA-41A2-A0BA-8E1846AECDD9}"/>
          </ac:spMkLst>
        </pc:spChg>
        <pc:spChg chg="mod">
          <ac:chgData name="Pla, Andrew" userId="e8291846-9097-4fa3-8915-e9648deea202" providerId="ADAL" clId="{82EA408A-03FA-4524-9636-59415A3CE616}" dt="2019-08-07T18:25:32.761" v="3942" actId="20577"/>
          <ac:spMkLst>
            <pc:docMk/>
            <pc:sldMk cId="3415971221" sldId="283"/>
            <ac:spMk id="3" creationId="{16D2ADE7-CF5D-4A83-995C-AED4A4CB2FC3}"/>
          </ac:spMkLst>
        </pc:spChg>
        <pc:picChg chg="add mod">
          <ac:chgData name="Pla, Andrew" userId="e8291846-9097-4fa3-8915-e9648deea202" providerId="ADAL" clId="{82EA408A-03FA-4524-9636-59415A3CE616}" dt="2019-08-10T14:26:46.797" v="6910" actId="1076"/>
          <ac:picMkLst>
            <pc:docMk/>
            <pc:sldMk cId="3415971221" sldId="283"/>
            <ac:picMk id="3074" creationId="{21473BA9-7140-4637-8EB0-7136C239B434}"/>
          </ac:picMkLst>
        </pc:picChg>
        <pc:picChg chg="add mod">
          <ac:chgData name="Pla, Andrew" userId="e8291846-9097-4fa3-8915-e9648deea202" providerId="ADAL" clId="{82EA408A-03FA-4524-9636-59415A3CE616}" dt="2019-08-10T14:28:02.499" v="7067" actId="1076"/>
          <ac:picMkLst>
            <pc:docMk/>
            <pc:sldMk cId="3415971221" sldId="283"/>
            <ac:picMk id="3076" creationId="{2E73EEC5-4525-4A0F-87BB-4F0667AEBA83}"/>
          </ac:picMkLst>
        </pc:picChg>
      </pc:sldChg>
      <pc:sldChg chg="delSp modSp add ord">
        <pc:chgData name="Pla, Andrew" userId="e8291846-9097-4fa3-8915-e9648deea202" providerId="ADAL" clId="{82EA408A-03FA-4524-9636-59415A3CE616}" dt="2019-08-09T19:47:28.385" v="5777" actId="255"/>
        <pc:sldMkLst>
          <pc:docMk/>
          <pc:sldMk cId="1081215261" sldId="284"/>
        </pc:sldMkLst>
        <pc:spChg chg="mod">
          <ac:chgData name="Pla, Andrew" userId="e8291846-9097-4fa3-8915-e9648deea202" providerId="ADAL" clId="{82EA408A-03FA-4524-9636-59415A3CE616}" dt="2019-08-06T15:56:54.676" v="518" actId="20577"/>
          <ac:spMkLst>
            <pc:docMk/>
            <pc:sldMk cId="1081215261" sldId="284"/>
            <ac:spMk id="2" creationId="{686B0B5F-F1FB-45B1-B1B6-92B1DB83CC52}"/>
          </ac:spMkLst>
        </pc:spChg>
        <pc:spChg chg="mod">
          <ac:chgData name="Pla, Andrew" userId="e8291846-9097-4fa3-8915-e9648deea202" providerId="ADAL" clId="{82EA408A-03FA-4524-9636-59415A3CE616}" dt="2019-08-09T19:47:28.385" v="5777" actId="255"/>
          <ac:spMkLst>
            <pc:docMk/>
            <pc:sldMk cId="1081215261" sldId="284"/>
            <ac:spMk id="3" creationId="{98831D99-2B1C-4E1E-A80F-AC8456CE9719}"/>
          </ac:spMkLst>
        </pc:spChg>
        <pc:spChg chg="del">
          <ac:chgData name="Pla, Andrew" userId="e8291846-9097-4fa3-8915-e9648deea202" providerId="ADAL" clId="{82EA408A-03FA-4524-9636-59415A3CE616}" dt="2019-08-09T19:47:23.582" v="5776"/>
          <ac:spMkLst>
            <pc:docMk/>
            <pc:sldMk cId="1081215261" sldId="284"/>
            <ac:spMk id="4" creationId="{83D32717-4040-44FD-AAE3-66542B2BF9F4}"/>
          </ac:spMkLst>
        </pc:spChg>
      </pc:sldChg>
      <pc:sldChg chg="addSp delSp modSp add">
        <pc:chgData name="Pla, Andrew" userId="e8291846-9097-4fa3-8915-e9648deea202" providerId="ADAL" clId="{82EA408A-03FA-4524-9636-59415A3CE616}" dt="2019-08-10T14:05:16.224" v="6166" actId="1076"/>
        <pc:sldMkLst>
          <pc:docMk/>
          <pc:sldMk cId="45219767" sldId="285"/>
        </pc:sldMkLst>
        <pc:spChg chg="mod">
          <ac:chgData name="Pla, Andrew" userId="e8291846-9097-4fa3-8915-e9648deea202" providerId="ADAL" clId="{82EA408A-03FA-4524-9636-59415A3CE616}" dt="2019-08-07T02:56:46.878" v="2661" actId="20577"/>
          <ac:spMkLst>
            <pc:docMk/>
            <pc:sldMk cId="45219767" sldId="285"/>
            <ac:spMk id="2" creationId="{751ADCBB-08AB-44E9-A0F8-CFECEB4E1E89}"/>
          </ac:spMkLst>
        </pc:spChg>
        <pc:spChg chg="del">
          <ac:chgData name="Pla, Andrew" userId="e8291846-9097-4fa3-8915-e9648deea202" providerId="ADAL" clId="{82EA408A-03FA-4524-9636-59415A3CE616}" dt="2019-08-06T15:59:08.602" v="548"/>
          <ac:spMkLst>
            <pc:docMk/>
            <pc:sldMk cId="45219767" sldId="285"/>
            <ac:spMk id="3" creationId="{C80C4979-3E91-49A4-9AAA-C4739CDDBDAA}"/>
          </ac:spMkLst>
        </pc:spChg>
        <pc:spChg chg="add del mod">
          <ac:chgData name="Pla, Andrew" userId="e8291846-9097-4fa3-8915-e9648deea202" providerId="ADAL" clId="{82EA408A-03FA-4524-9636-59415A3CE616}" dt="2019-08-10T14:05:06.517" v="6162" actId="931"/>
          <ac:spMkLst>
            <pc:docMk/>
            <pc:sldMk cId="45219767" sldId="285"/>
            <ac:spMk id="4" creationId="{1D5EB97F-C442-4444-92E8-2C9CA57AAE02}"/>
          </ac:spMkLst>
        </pc:spChg>
        <pc:spChg chg="del">
          <ac:chgData name="Pla, Andrew" userId="e8291846-9097-4fa3-8915-e9648deea202" providerId="ADAL" clId="{82EA408A-03FA-4524-9636-59415A3CE616}" dt="2019-08-07T01:54:32.071" v="2171"/>
          <ac:spMkLst>
            <pc:docMk/>
            <pc:sldMk cId="45219767" sldId="285"/>
            <ac:spMk id="4" creationId="{FF3D6E36-772C-4BBD-97FE-95D047CDD9C8}"/>
          </ac:spMkLst>
        </pc:spChg>
        <pc:picChg chg="add del mod">
          <ac:chgData name="Pla, Andrew" userId="e8291846-9097-4fa3-8915-e9648deea202" providerId="ADAL" clId="{82EA408A-03FA-4524-9636-59415A3CE616}" dt="2019-08-09T19:50:37.550" v="5835" actId="478"/>
          <ac:picMkLst>
            <pc:docMk/>
            <pc:sldMk cId="45219767" sldId="285"/>
            <ac:picMk id="5" creationId="{6555CF0F-7411-4DD7-95A9-BF491D59025C}"/>
          </ac:picMkLst>
        </pc:picChg>
        <pc:picChg chg="add del mod">
          <ac:chgData name="Pla, Andrew" userId="e8291846-9097-4fa3-8915-e9648deea202" providerId="ADAL" clId="{82EA408A-03FA-4524-9636-59415A3CE616}" dt="2019-08-10T14:05:02.688" v="6161" actId="478"/>
          <ac:picMkLst>
            <pc:docMk/>
            <pc:sldMk cId="45219767" sldId="285"/>
            <ac:picMk id="6" creationId="{8090F55A-BF64-4853-B346-CFD0D63B0411}"/>
          </ac:picMkLst>
        </pc:picChg>
        <pc:picChg chg="add del">
          <ac:chgData name="Pla, Andrew" userId="e8291846-9097-4fa3-8915-e9648deea202" providerId="ADAL" clId="{82EA408A-03FA-4524-9636-59415A3CE616}" dt="2019-08-10T14:04:51.486" v="6159"/>
          <ac:picMkLst>
            <pc:docMk/>
            <pc:sldMk cId="45219767" sldId="285"/>
            <ac:picMk id="7" creationId="{D288D6DC-E838-4E18-8B0E-B93663C9E754}"/>
          </ac:picMkLst>
        </pc:picChg>
        <pc:picChg chg="add mod">
          <ac:chgData name="Pla, Andrew" userId="e8291846-9097-4fa3-8915-e9648deea202" providerId="ADAL" clId="{82EA408A-03FA-4524-9636-59415A3CE616}" dt="2019-08-10T14:05:16.224" v="6166" actId="1076"/>
          <ac:picMkLst>
            <pc:docMk/>
            <pc:sldMk cId="45219767" sldId="285"/>
            <ac:picMk id="9" creationId="{936F72EA-D74D-4BFF-8419-A3CF80F66D40}"/>
          </ac:picMkLst>
        </pc:picChg>
      </pc:sldChg>
      <pc:sldChg chg="addSp delSp modSp add">
        <pc:chgData name="Pla, Andrew" userId="e8291846-9097-4fa3-8915-e9648deea202" providerId="ADAL" clId="{82EA408A-03FA-4524-9636-59415A3CE616}" dt="2019-08-07T02:05:50.050" v="2239" actId="20577"/>
        <pc:sldMkLst>
          <pc:docMk/>
          <pc:sldMk cId="2764842343" sldId="286"/>
        </pc:sldMkLst>
        <pc:spChg chg="mod">
          <ac:chgData name="Pla, Andrew" userId="e8291846-9097-4fa3-8915-e9648deea202" providerId="ADAL" clId="{82EA408A-03FA-4524-9636-59415A3CE616}" dt="2019-08-07T02:05:50.050" v="2239" actId="20577"/>
          <ac:spMkLst>
            <pc:docMk/>
            <pc:sldMk cId="2764842343" sldId="286"/>
            <ac:spMk id="2" creationId="{0FC4F3C4-08C8-42F0-883B-9D7D13A74262}"/>
          </ac:spMkLst>
        </pc:spChg>
        <pc:spChg chg="del">
          <ac:chgData name="Pla, Andrew" userId="e8291846-9097-4fa3-8915-e9648deea202" providerId="ADAL" clId="{82EA408A-03FA-4524-9636-59415A3CE616}" dt="2019-08-06T16:02:55.393" v="560" actId="931"/>
          <ac:spMkLst>
            <pc:docMk/>
            <pc:sldMk cId="2764842343" sldId="286"/>
            <ac:spMk id="3" creationId="{98D660FD-1B7A-4073-882A-7D1D54E0660B}"/>
          </ac:spMkLst>
        </pc:spChg>
        <pc:spChg chg="del">
          <ac:chgData name="Pla, Andrew" userId="e8291846-9097-4fa3-8915-e9648deea202" providerId="ADAL" clId="{82EA408A-03FA-4524-9636-59415A3CE616}" dt="2019-08-06T16:03:22.638" v="567" actId="931"/>
          <ac:spMkLst>
            <pc:docMk/>
            <pc:sldMk cId="2764842343" sldId="286"/>
            <ac:spMk id="4" creationId="{17D58CA5-A853-4137-A9EE-A5AC3DB8BAD5}"/>
          </ac:spMkLst>
        </pc:spChg>
        <pc:spChg chg="add del mod">
          <ac:chgData name="Pla, Andrew" userId="e8291846-9097-4fa3-8915-e9648deea202" providerId="ADAL" clId="{82EA408A-03FA-4524-9636-59415A3CE616}" dt="2019-08-07T02:04:17.822" v="2177" actId="931"/>
          <ac:spMkLst>
            <pc:docMk/>
            <pc:sldMk cId="2764842343" sldId="286"/>
            <ac:spMk id="4" creationId="{E8A151FB-F649-4C92-BA26-CD4153359630}"/>
          </ac:spMkLst>
        </pc:spChg>
        <pc:picChg chg="add del mod">
          <ac:chgData name="Pla, Andrew" userId="e8291846-9097-4fa3-8915-e9648deea202" providerId="ADAL" clId="{82EA408A-03FA-4524-9636-59415A3CE616}" dt="2019-08-07T02:04:07.931" v="2176" actId="478"/>
          <ac:picMkLst>
            <pc:docMk/>
            <pc:sldMk cId="2764842343" sldId="286"/>
            <ac:picMk id="6" creationId="{E2A3EB1A-D1C8-4529-87BD-EAAFFA535838}"/>
          </ac:picMkLst>
        </pc:picChg>
        <pc:picChg chg="add mod">
          <ac:chgData name="Pla, Andrew" userId="e8291846-9097-4fa3-8915-e9648deea202" providerId="ADAL" clId="{82EA408A-03FA-4524-9636-59415A3CE616}" dt="2019-08-07T02:04:53.507" v="2182" actId="14100"/>
          <ac:picMkLst>
            <pc:docMk/>
            <pc:sldMk cId="2764842343" sldId="286"/>
            <ac:picMk id="7" creationId="{FAB85774-0879-4F04-A4EA-E46D8FC8F1D3}"/>
          </ac:picMkLst>
        </pc:picChg>
        <pc:picChg chg="add mod">
          <ac:chgData name="Pla, Andrew" userId="e8291846-9097-4fa3-8915-e9648deea202" providerId="ADAL" clId="{82EA408A-03FA-4524-9636-59415A3CE616}" dt="2019-08-07T02:04:58.342" v="2183" actId="14100"/>
          <ac:picMkLst>
            <pc:docMk/>
            <pc:sldMk cId="2764842343" sldId="286"/>
            <ac:picMk id="8" creationId="{D250173C-BDDC-475D-93A7-2EDF16F6D9A5}"/>
          </ac:picMkLst>
        </pc:picChg>
      </pc:sldChg>
      <pc:sldChg chg="addSp delSp modSp add modNotesTx">
        <pc:chgData name="Pla, Andrew" userId="e8291846-9097-4fa3-8915-e9648deea202" providerId="ADAL" clId="{82EA408A-03FA-4524-9636-59415A3CE616}" dt="2019-08-06T16:36:36.095" v="704" actId="14100"/>
        <pc:sldMkLst>
          <pc:docMk/>
          <pc:sldMk cId="1484863540" sldId="287"/>
        </pc:sldMkLst>
        <pc:spChg chg="mod">
          <ac:chgData name="Pla, Andrew" userId="e8291846-9097-4fa3-8915-e9648deea202" providerId="ADAL" clId="{82EA408A-03FA-4524-9636-59415A3CE616}" dt="2019-08-06T16:16:15.424" v="591" actId="20577"/>
          <ac:spMkLst>
            <pc:docMk/>
            <pc:sldMk cId="1484863540" sldId="287"/>
            <ac:spMk id="2" creationId="{1E1594C6-41AA-4B0A-9E31-CD3A8276B584}"/>
          </ac:spMkLst>
        </pc:spChg>
        <pc:spChg chg="del">
          <ac:chgData name="Pla, Andrew" userId="e8291846-9097-4fa3-8915-e9648deea202" providerId="ADAL" clId="{82EA408A-03FA-4524-9636-59415A3CE616}" dt="2019-08-06T16:21:54.240" v="696" actId="931"/>
          <ac:spMkLst>
            <pc:docMk/>
            <pc:sldMk cId="1484863540" sldId="287"/>
            <ac:spMk id="3" creationId="{0A7505C7-2A84-453B-BEB8-34D08E325D78}"/>
          </ac:spMkLst>
        </pc:spChg>
        <pc:spChg chg="del">
          <ac:chgData name="Pla, Andrew" userId="e8291846-9097-4fa3-8915-e9648deea202" providerId="ADAL" clId="{82EA408A-03FA-4524-9636-59415A3CE616}" dt="2019-08-06T16:30:17.243" v="697" actId="931"/>
          <ac:spMkLst>
            <pc:docMk/>
            <pc:sldMk cId="1484863540" sldId="287"/>
            <ac:spMk id="4" creationId="{91DC2403-5034-403E-BBA0-3F0392613E46}"/>
          </ac:spMkLst>
        </pc:spChg>
        <pc:picChg chg="add mod">
          <ac:chgData name="Pla, Andrew" userId="e8291846-9097-4fa3-8915-e9648deea202" providerId="ADAL" clId="{82EA408A-03FA-4524-9636-59415A3CE616}" dt="2019-08-06T16:36:27.503" v="700" actId="14100"/>
          <ac:picMkLst>
            <pc:docMk/>
            <pc:sldMk cId="1484863540" sldId="287"/>
            <ac:picMk id="6" creationId="{DBA36EE4-3839-49C2-826C-2CCBA43A4314}"/>
          </ac:picMkLst>
        </pc:picChg>
        <pc:picChg chg="add mod">
          <ac:chgData name="Pla, Andrew" userId="e8291846-9097-4fa3-8915-e9648deea202" providerId="ADAL" clId="{82EA408A-03FA-4524-9636-59415A3CE616}" dt="2019-08-06T16:36:36.095" v="704" actId="14100"/>
          <ac:picMkLst>
            <pc:docMk/>
            <pc:sldMk cId="1484863540" sldId="287"/>
            <ac:picMk id="8" creationId="{6BC47C89-5AD6-40C7-A045-96733D8DA2B4}"/>
          </ac:picMkLst>
        </pc:picChg>
      </pc:sldChg>
      <pc:sldChg chg="addSp delSp modSp add modNotesTx">
        <pc:chgData name="Pla, Andrew" userId="e8291846-9097-4fa3-8915-e9648deea202" providerId="ADAL" clId="{82EA408A-03FA-4524-9636-59415A3CE616}" dt="2019-08-07T10:23:46.041" v="2821" actId="20577"/>
        <pc:sldMkLst>
          <pc:docMk/>
          <pc:sldMk cId="1354133585" sldId="288"/>
        </pc:sldMkLst>
        <pc:spChg chg="mod">
          <ac:chgData name="Pla, Andrew" userId="e8291846-9097-4fa3-8915-e9648deea202" providerId="ADAL" clId="{82EA408A-03FA-4524-9636-59415A3CE616}" dt="2019-08-06T19:17:07.887" v="716" actId="20577"/>
          <ac:spMkLst>
            <pc:docMk/>
            <pc:sldMk cId="1354133585" sldId="288"/>
            <ac:spMk id="2" creationId="{A8879C91-84A8-419B-A778-127D501977C6}"/>
          </ac:spMkLst>
        </pc:spChg>
        <pc:spChg chg="del">
          <ac:chgData name="Pla, Andrew" userId="e8291846-9097-4fa3-8915-e9648deea202" providerId="ADAL" clId="{82EA408A-03FA-4524-9636-59415A3CE616}" dt="2019-08-06T19:24:51.555" v="717" actId="931"/>
          <ac:spMkLst>
            <pc:docMk/>
            <pc:sldMk cId="1354133585" sldId="288"/>
            <ac:spMk id="3" creationId="{B8BD3C00-1618-44E0-B4B3-F66AD2809E1E}"/>
          </ac:spMkLst>
        </pc:spChg>
        <pc:spChg chg="del">
          <ac:chgData name="Pla, Andrew" userId="e8291846-9097-4fa3-8915-e9648deea202" providerId="ADAL" clId="{82EA408A-03FA-4524-9636-59415A3CE616}" dt="2019-08-06T19:25:43.150" v="718" actId="931"/>
          <ac:spMkLst>
            <pc:docMk/>
            <pc:sldMk cId="1354133585" sldId="288"/>
            <ac:spMk id="4" creationId="{4BE17356-E45A-455F-AD31-C0A7AD801DE9}"/>
          </ac:spMkLst>
        </pc:spChg>
        <pc:picChg chg="add mod">
          <ac:chgData name="Pla, Andrew" userId="e8291846-9097-4fa3-8915-e9648deea202" providerId="ADAL" clId="{82EA408A-03FA-4524-9636-59415A3CE616}" dt="2019-08-06T19:26:04.473" v="724" actId="14100"/>
          <ac:picMkLst>
            <pc:docMk/>
            <pc:sldMk cId="1354133585" sldId="288"/>
            <ac:picMk id="6" creationId="{C78FEBEB-C119-4343-9AFF-99C9F5E0EDE9}"/>
          </ac:picMkLst>
        </pc:picChg>
        <pc:picChg chg="add mod">
          <ac:chgData name="Pla, Andrew" userId="e8291846-9097-4fa3-8915-e9648deea202" providerId="ADAL" clId="{82EA408A-03FA-4524-9636-59415A3CE616}" dt="2019-08-06T19:26:09.042" v="725" actId="14100"/>
          <ac:picMkLst>
            <pc:docMk/>
            <pc:sldMk cId="1354133585" sldId="288"/>
            <ac:picMk id="8" creationId="{1C1051CC-D254-48FA-B5B9-F19433D759A6}"/>
          </ac:picMkLst>
        </pc:picChg>
      </pc:sldChg>
      <pc:sldChg chg="addSp delSp modSp add modNotesTx">
        <pc:chgData name="Pla, Andrew" userId="e8291846-9097-4fa3-8915-e9648deea202" providerId="ADAL" clId="{82EA408A-03FA-4524-9636-59415A3CE616}" dt="2019-08-10T14:04:52.738" v="6160" actId="1076"/>
        <pc:sldMkLst>
          <pc:docMk/>
          <pc:sldMk cId="3064354541" sldId="289"/>
        </pc:sldMkLst>
        <pc:spChg chg="mod">
          <ac:chgData name="Pla, Andrew" userId="e8291846-9097-4fa3-8915-e9648deea202" providerId="ADAL" clId="{82EA408A-03FA-4524-9636-59415A3CE616}" dt="2019-08-06T19:31:03.751" v="937" actId="20577"/>
          <ac:spMkLst>
            <pc:docMk/>
            <pc:sldMk cId="3064354541" sldId="289"/>
            <ac:spMk id="2" creationId="{0462BBE3-5021-4564-999C-1BB7523F8337}"/>
          </ac:spMkLst>
        </pc:spChg>
        <pc:spChg chg="del">
          <ac:chgData name="Pla, Andrew" userId="e8291846-9097-4fa3-8915-e9648deea202" providerId="ADAL" clId="{82EA408A-03FA-4524-9636-59415A3CE616}" dt="2019-08-06T19:28:42.378" v="727"/>
          <ac:spMkLst>
            <pc:docMk/>
            <pc:sldMk cId="3064354541" sldId="289"/>
            <ac:spMk id="3" creationId="{A96DD791-B0CD-403A-92D2-5268764A5CAC}"/>
          </ac:spMkLst>
        </pc:spChg>
        <pc:spChg chg="add del mod">
          <ac:chgData name="Pla, Andrew" userId="e8291846-9097-4fa3-8915-e9648deea202" providerId="ADAL" clId="{82EA408A-03FA-4524-9636-59415A3CE616}" dt="2019-08-07T18:14:27.871" v="3768"/>
          <ac:spMkLst>
            <pc:docMk/>
            <pc:sldMk cId="3064354541" sldId="289"/>
            <ac:spMk id="3" creationId="{DFCB037D-CEB5-443E-B8DB-E716C33B60B0}"/>
          </ac:spMkLst>
        </pc:spChg>
        <pc:spChg chg="del">
          <ac:chgData name="Pla, Andrew" userId="e8291846-9097-4fa3-8915-e9648deea202" providerId="ADAL" clId="{82EA408A-03FA-4524-9636-59415A3CE616}" dt="2019-08-06T19:29:40.395" v="735"/>
          <ac:spMkLst>
            <pc:docMk/>
            <pc:sldMk cId="3064354541" sldId="289"/>
            <ac:spMk id="4" creationId="{9ADAD9C2-10ED-43E6-B32E-B12E7D920F24}"/>
          </ac:spMkLst>
        </pc:spChg>
        <pc:spChg chg="add del mod">
          <ac:chgData name="Pla, Andrew" userId="e8291846-9097-4fa3-8915-e9648deea202" providerId="ADAL" clId="{82EA408A-03FA-4524-9636-59415A3CE616}" dt="2019-08-07T18:14:27.871" v="3768"/>
          <ac:spMkLst>
            <pc:docMk/>
            <pc:sldMk cId="3064354541" sldId="289"/>
            <ac:spMk id="4" creationId="{F66CCA17-4969-4B3C-8D45-8561E6452AC9}"/>
          </ac:spMkLst>
        </pc:spChg>
        <pc:spChg chg="add del mod">
          <ac:chgData name="Pla, Andrew" userId="e8291846-9097-4fa3-8915-e9648deea202" providerId="ADAL" clId="{82EA408A-03FA-4524-9636-59415A3CE616}" dt="2019-08-10T14:03:12.521" v="6146" actId="931"/>
          <ac:spMkLst>
            <pc:docMk/>
            <pc:sldMk cId="3064354541" sldId="289"/>
            <ac:spMk id="5" creationId="{5BD089BB-C38B-4140-BBDF-D54A9B429A9C}"/>
          </ac:spMkLst>
        </pc:spChg>
        <pc:spChg chg="add del mod">
          <ac:chgData name="Pla, Andrew" userId="e8291846-9097-4fa3-8915-e9648deea202" providerId="ADAL" clId="{82EA408A-03FA-4524-9636-59415A3CE616}" dt="2019-08-06T19:29:03.963" v="732"/>
          <ac:spMkLst>
            <pc:docMk/>
            <pc:sldMk cId="3064354541" sldId="289"/>
            <ac:spMk id="7" creationId="{493040A1-E244-4D16-8459-41B65F7F71B8}"/>
          </ac:spMkLst>
        </pc:spChg>
        <pc:spChg chg="add del mod">
          <ac:chgData name="Pla, Andrew" userId="e8291846-9097-4fa3-8915-e9648deea202" providerId="ADAL" clId="{82EA408A-03FA-4524-9636-59415A3CE616}" dt="2019-08-07T18:14:27.871" v="3768"/>
          <ac:spMkLst>
            <pc:docMk/>
            <pc:sldMk cId="3064354541" sldId="289"/>
            <ac:spMk id="10" creationId="{7B8FB7AE-BC7D-4764-9BAE-4AF53BE25879}"/>
          </ac:spMkLst>
        </pc:spChg>
        <pc:spChg chg="add mod">
          <ac:chgData name="Pla, Andrew" userId="e8291846-9097-4fa3-8915-e9648deea202" providerId="ADAL" clId="{82EA408A-03FA-4524-9636-59415A3CE616}" dt="2019-08-06T19:31:51.385" v="1007" actId="20577"/>
          <ac:spMkLst>
            <pc:docMk/>
            <pc:sldMk cId="3064354541" sldId="289"/>
            <ac:spMk id="11" creationId="{60FC1A56-8CD8-4FDE-B828-68AE6F325115}"/>
          </ac:spMkLst>
        </pc:spChg>
        <pc:spChg chg="add del mod">
          <ac:chgData name="Pla, Andrew" userId="e8291846-9097-4fa3-8915-e9648deea202" providerId="ADAL" clId="{82EA408A-03FA-4524-9636-59415A3CE616}" dt="2019-08-10T14:04:03.204" v="6153" actId="931"/>
          <ac:spMkLst>
            <pc:docMk/>
            <pc:sldMk cId="3064354541" sldId="289"/>
            <ac:spMk id="13" creationId="{C569D89E-77EF-40B7-AB0F-C932C0A88462}"/>
          </ac:spMkLst>
        </pc:spChg>
        <pc:picChg chg="add del mod">
          <ac:chgData name="Pla, Andrew" userId="e8291846-9097-4fa3-8915-e9648deea202" providerId="ADAL" clId="{82EA408A-03FA-4524-9636-59415A3CE616}" dt="2019-08-10T14:03:14.276" v="6147" actId="478"/>
          <ac:picMkLst>
            <pc:docMk/>
            <pc:sldMk cId="3064354541" sldId="289"/>
            <ac:picMk id="3" creationId="{FEE2837F-B93F-45F1-89C5-85DEC37ECCE9}"/>
          </ac:picMkLst>
        </pc:picChg>
        <pc:picChg chg="add del mod">
          <ac:chgData name="Pla, Andrew" userId="e8291846-9097-4fa3-8915-e9648deea202" providerId="ADAL" clId="{82EA408A-03FA-4524-9636-59415A3CE616}" dt="2019-08-06T19:29:03.007" v="731" actId="478"/>
          <ac:picMkLst>
            <pc:docMk/>
            <pc:sldMk cId="3064354541" sldId="289"/>
            <ac:picMk id="5" creationId="{A2EFE01E-AF01-45A7-8AED-2C6D7E6E52F6}"/>
          </ac:picMkLst>
        </pc:picChg>
        <pc:picChg chg="add mod">
          <ac:chgData name="Pla, Andrew" userId="e8291846-9097-4fa3-8915-e9648deea202" providerId="ADAL" clId="{82EA408A-03FA-4524-9636-59415A3CE616}" dt="2019-08-10T14:03:22.199" v="6151" actId="1076"/>
          <ac:picMkLst>
            <pc:docMk/>
            <pc:sldMk cId="3064354541" sldId="289"/>
            <ac:picMk id="7" creationId="{8DC085E8-1228-4DDF-BFA0-C72D99A2B8AC}"/>
          </ac:picMkLst>
        </pc:picChg>
        <pc:picChg chg="add del mod">
          <ac:chgData name="Pla, Andrew" userId="e8291846-9097-4fa3-8915-e9648deea202" providerId="ADAL" clId="{82EA408A-03FA-4524-9636-59415A3CE616}" dt="2019-08-10T14:02:53.786" v="6140" actId="478"/>
          <ac:picMkLst>
            <pc:docMk/>
            <pc:sldMk cId="3064354541" sldId="289"/>
            <ac:picMk id="8" creationId="{FD0EA204-008D-42FE-B2AE-CCDDF83225D0}"/>
          </ac:picMkLst>
        </pc:picChg>
        <pc:picChg chg="add del mod">
          <ac:chgData name="Pla, Andrew" userId="e8291846-9097-4fa3-8915-e9648deea202" providerId="ADAL" clId="{82EA408A-03FA-4524-9636-59415A3CE616}" dt="2019-08-10T14:03:51.819" v="6152" actId="478"/>
          <ac:picMkLst>
            <pc:docMk/>
            <pc:sldMk cId="3064354541" sldId="289"/>
            <ac:picMk id="9" creationId="{3B16D75F-26CD-4E87-A0D2-AE3DFFC2483F}"/>
          </ac:picMkLst>
        </pc:picChg>
        <pc:picChg chg="add mod">
          <ac:chgData name="Pla, Andrew" userId="e8291846-9097-4fa3-8915-e9648deea202" providerId="ADAL" clId="{82EA408A-03FA-4524-9636-59415A3CE616}" dt="2019-08-10T14:04:52.738" v="6160" actId="1076"/>
          <ac:picMkLst>
            <pc:docMk/>
            <pc:sldMk cId="3064354541" sldId="289"/>
            <ac:picMk id="15" creationId="{EA4E3AEC-6543-406E-9890-270178081FF0}"/>
          </ac:picMkLst>
        </pc:picChg>
      </pc:sldChg>
      <pc:sldChg chg="addSp delSp modSp add">
        <pc:chgData name="Pla, Andrew" userId="e8291846-9097-4fa3-8915-e9648deea202" providerId="ADAL" clId="{82EA408A-03FA-4524-9636-59415A3CE616}" dt="2019-08-09T19:51:30.271" v="5843" actId="14100"/>
        <pc:sldMkLst>
          <pc:docMk/>
          <pc:sldMk cId="2504071117" sldId="290"/>
        </pc:sldMkLst>
        <pc:spChg chg="mod">
          <ac:chgData name="Pla, Andrew" userId="e8291846-9097-4fa3-8915-e9648deea202" providerId="ADAL" clId="{82EA408A-03FA-4524-9636-59415A3CE616}" dt="2019-08-06T19:38:00.459" v="1051" actId="20577"/>
          <ac:spMkLst>
            <pc:docMk/>
            <pc:sldMk cId="2504071117" sldId="290"/>
            <ac:spMk id="2" creationId="{B49093F4-C217-414C-875C-59685F928C9C}"/>
          </ac:spMkLst>
        </pc:spChg>
        <pc:spChg chg="del">
          <ac:chgData name="Pla, Andrew" userId="e8291846-9097-4fa3-8915-e9648deea202" providerId="ADAL" clId="{82EA408A-03FA-4524-9636-59415A3CE616}" dt="2019-08-09T19:51:10.688" v="5839"/>
          <ac:spMkLst>
            <pc:docMk/>
            <pc:sldMk cId="2504071117" sldId="290"/>
            <ac:spMk id="3" creationId="{0DC0192C-7773-4ACA-AAD5-88898973B054}"/>
          </ac:spMkLst>
        </pc:spChg>
        <pc:spChg chg="del">
          <ac:chgData name="Pla, Andrew" userId="e8291846-9097-4fa3-8915-e9648deea202" providerId="ADAL" clId="{82EA408A-03FA-4524-9636-59415A3CE616}" dt="2019-08-06T19:39:46.883" v="1052" actId="931"/>
          <ac:spMkLst>
            <pc:docMk/>
            <pc:sldMk cId="2504071117" sldId="290"/>
            <ac:spMk id="4" creationId="{37C751F2-3574-4FFF-9487-B9B18D24CE88}"/>
          </ac:spMkLst>
        </pc:spChg>
        <pc:spChg chg="del">
          <ac:chgData name="Pla, Andrew" userId="e8291846-9097-4fa3-8915-e9648deea202" providerId="ADAL" clId="{82EA408A-03FA-4524-9636-59415A3CE616}" dt="2019-08-09T19:51:10.688" v="5839"/>
          <ac:spMkLst>
            <pc:docMk/>
            <pc:sldMk cId="2504071117" sldId="290"/>
            <ac:spMk id="5" creationId="{EE498881-BB7F-43F5-969F-2FF662A2C8ED}"/>
          </ac:spMkLst>
        </pc:spChg>
        <pc:spChg chg="del">
          <ac:chgData name="Pla, Andrew" userId="e8291846-9097-4fa3-8915-e9648deea202" providerId="ADAL" clId="{82EA408A-03FA-4524-9636-59415A3CE616}" dt="2019-08-09T19:51:10.688" v="5839"/>
          <ac:spMkLst>
            <pc:docMk/>
            <pc:sldMk cId="2504071117" sldId="290"/>
            <ac:spMk id="6" creationId="{10D046C5-7D88-4511-8369-6A19876FC3C9}"/>
          </ac:spMkLst>
        </pc:spChg>
        <pc:picChg chg="add mod">
          <ac:chgData name="Pla, Andrew" userId="e8291846-9097-4fa3-8915-e9648deea202" providerId="ADAL" clId="{82EA408A-03FA-4524-9636-59415A3CE616}" dt="2019-08-09T19:51:30.271" v="5843" actId="14100"/>
          <ac:picMkLst>
            <pc:docMk/>
            <pc:sldMk cId="2504071117" sldId="290"/>
            <ac:picMk id="8" creationId="{F02D2E0E-C7E2-42BF-A9AA-3E04167DD203}"/>
          </ac:picMkLst>
        </pc:picChg>
      </pc:sldChg>
      <pc:sldChg chg="addSp delSp modSp add modNotesTx">
        <pc:chgData name="Pla, Andrew" userId="e8291846-9097-4fa3-8915-e9648deea202" providerId="ADAL" clId="{82EA408A-03FA-4524-9636-59415A3CE616}" dt="2019-08-09T19:53:09.497" v="5931" actId="20577"/>
        <pc:sldMkLst>
          <pc:docMk/>
          <pc:sldMk cId="3679312267" sldId="291"/>
        </pc:sldMkLst>
        <pc:spChg chg="mod">
          <ac:chgData name="Pla, Andrew" userId="e8291846-9097-4fa3-8915-e9648deea202" providerId="ADAL" clId="{82EA408A-03FA-4524-9636-59415A3CE616}" dt="2019-08-06T19:49:33.837" v="1061" actId="20577"/>
          <ac:spMkLst>
            <pc:docMk/>
            <pc:sldMk cId="3679312267" sldId="291"/>
            <ac:spMk id="2" creationId="{1C19559E-DB1C-4EEF-BD68-8F83C7CC2411}"/>
          </ac:spMkLst>
        </pc:spChg>
        <pc:spChg chg="del">
          <ac:chgData name="Pla, Andrew" userId="e8291846-9097-4fa3-8915-e9648deea202" providerId="ADAL" clId="{82EA408A-03FA-4524-9636-59415A3CE616}" dt="2019-08-06T19:50:53.502" v="1062" actId="931"/>
          <ac:spMkLst>
            <pc:docMk/>
            <pc:sldMk cId="3679312267" sldId="291"/>
            <ac:spMk id="4" creationId="{6609BEC9-8D72-4E75-BE6C-F5650379805F}"/>
          </ac:spMkLst>
        </pc:spChg>
        <pc:spChg chg="add del mod">
          <ac:chgData name="Pla, Andrew" userId="e8291846-9097-4fa3-8915-e9648deea202" providerId="ADAL" clId="{82EA408A-03FA-4524-9636-59415A3CE616}" dt="2019-08-06T19:51:04.108" v="1064" actId="931"/>
          <ac:spMkLst>
            <pc:docMk/>
            <pc:sldMk cId="3679312267" sldId="291"/>
            <ac:spMk id="10" creationId="{D128D725-CA93-44C3-8D45-ED87A7B8851A}"/>
          </ac:spMkLst>
        </pc:spChg>
        <pc:picChg chg="add del mod">
          <ac:chgData name="Pla, Andrew" userId="e8291846-9097-4fa3-8915-e9648deea202" providerId="ADAL" clId="{82EA408A-03FA-4524-9636-59415A3CE616}" dt="2019-08-06T19:50:55.240" v="1063" actId="478"/>
          <ac:picMkLst>
            <pc:docMk/>
            <pc:sldMk cId="3679312267" sldId="291"/>
            <ac:picMk id="8" creationId="{BC837D08-2B8E-4031-9C44-0802681BE334}"/>
          </ac:picMkLst>
        </pc:picChg>
        <pc:picChg chg="add mod">
          <ac:chgData name="Pla, Andrew" userId="e8291846-9097-4fa3-8915-e9648deea202" providerId="ADAL" clId="{82EA408A-03FA-4524-9636-59415A3CE616}" dt="2019-08-07T18:14:43.976" v="3770" actId="14100"/>
          <ac:picMkLst>
            <pc:docMk/>
            <pc:sldMk cId="3679312267" sldId="291"/>
            <ac:picMk id="12" creationId="{31D91AE2-AC68-4CA6-B6EA-8692681C9651}"/>
          </ac:picMkLst>
        </pc:picChg>
      </pc:sldChg>
      <pc:sldChg chg="addSp delSp modSp add">
        <pc:chgData name="Pla, Andrew" userId="e8291846-9097-4fa3-8915-e9648deea202" providerId="ADAL" clId="{82EA408A-03FA-4524-9636-59415A3CE616}" dt="2019-08-10T14:24:22.178" v="6904" actId="14100"/>
        <pc:sldMkLst>
          <pc:docMk/>
          <pc:sldMk cId="3771098902" sldId="292"/>
        </pc:sldMkLst>
        <pc:spChg chg="mod">
          <ac:chgData name="Pla, Andrew" userId="e8291846-9097-4fa3-8915-e9648deea202" providerId="ADAL" clId="{82EA408A-03FA-4524-9636-59415A3CE616}" dt="2019-08-06T19:53:56.607" v="1140" actId="20577"/>
          <ac:spMkLst>
            <pc:docMk/>
            <pc:sldMk cId="3771098902" sldId="292"/>
            <ac:spMk id="2" creationId="{5BC2C3A4-6E36-4A36-94EB-AFDFB6FD054C}"/>
          </ac:spMkLst>
        </pc:spChg>
        <pc:spChg chg="del">
          <ac:chgData name="Pla, Andrew" userId="e8291846-9097-4fa3-8915-e9648deea202" providerId="ADAL" clId="{82EA408A-03FA-4524-9636-59415A3CE616}" dt="2019-08-10T14:24:08.030" v="6897"/>
          <ac:spMkLst>
            <pc:docMk/>
            <pc:sldMk cId="3771098902" sldId="292"/>
            <ac:spMk id="3" creationId="{E08E9194-C0BB-437D-A8D5-A5AA04350643}"/>
          </ac:spMkLst>
        </pc:spChg>
        <pc:spChg chg="del">
          <ac:chgData name="Pla, Andrew" userId="e8291846-9097-4fa3-8915-e9648deea202" providerId="ADAL" clId="{82EA408A-03FA-4524-9636-59415A3CE616}" dt="2019-08-06T19:54:28.940" v="1141" actId="931"/>
          <ac:spMkLst>
            <pc:docMk/>
            <pc:sldMk cId="3771098902" sldId="292"/>
            <ac:spMk id="4" creationId="{1B92DBE3-220A-4284-A2D9-FAE8FE115EAD}"/>
          </ac:spMkLst>
        </pc:spChg>
        <pc:spChg chg="del">
          <ac:chgData name="Pla, Andrew" userId="e8291846-9097-4fa3-8915-e9648deea202" providerId="ADAL" clId="{82EA408A-03FA-4524-9636-59415A3CE616}" dt="2019-08-10T14:24:08.030" v="6897"/>
          <ac:spMkLst>
            <pc:docMk/>
            <pc:sldMk cId="3771098902" sldId="292"/>
            <ac:spMk id="5" creationId="{5F42E16A-3704-4916-91C1-A929017FC546}"/>
          </ac:spMkLst>
        </pc:spChg>
        <pc:spChg chg="del">
          <ac:chgData name="Pla, Andrew" userId="e8291846-9097-4fa3-8915-e9648deea202" providerId="ADAL" clId="{82EA408A-03FA-4524-9636-59415A3CE616}" dt="2019-08-10T14:24:08.030" v="6897"/>
          <ac:spMkLst>
            <pc:docMk/>
            <pc:sldMk cId="3771098902" sldId="292"/>
            <ac:spMk id="6" creationId="{EC90B051-BB8E-447F-BB2E-12FF5389E418}"/>
          </ac:spMkLst>
        </pc:spChg>
        <pc:picChg chg="add mod">
          <ac:chgData name="Pla, Andrew" userId="e8291846-9097-4fa3-8915-e9648deea202" providerId="ADAL" clId="{82EA408A-03FA-4524-9636-59415A3CE616}" dt="2019-08-10T14:24:22.178" v="6904" actId="14100"/>
          <ac:picMkLst>
            <pc:docMk/>
            <pc:sldMk cId="3771098902" sldId="292"/>
            <ac:picMk id="8" creationId="{850FF6F2-2564-49A2-BC19-444894A402EC}"/>
          </ac:picMkLst>
        </pc:picChg>
      </pc:sldChg>
      <pc:sldChg chg="addSp delSp modSp add modNotesTx">
        <pc:chgData name="Pla, Andrew" userId="e8291846-9097-4fa3-8915-e9648deea202" providerId="ADAL" clId="{82EA408A-03FA-4524-9636-59415A3CE616}" dt="2019-08-07T18:22:28.710" v="3880" actId="1076"/>
        <pc:sldMkLst>
          <pc:docMk/>
          <pc:sldMk cId="2712897516" sldId="293"/>
        </pc:sldMkLst>
        <pc:spChg chg="mod">
          <ac:chgData name="Pla, Andrew" userId="e8291846-9097-4fa3-8915-e9648deea202" providerId="ADAL" clId="{82EA408A-03FA-4524-9636-59415A3CE616}" dt="2019-08-06T19:58:14.784" v="1157" actId="20577"/>
          <ac:spMkLst>
            <pc:docMk/>
            <pc:sldMk cId="2712897516" sldId="293"/>
            <ac:spMk id="2" creationId="{5D237AAF-D35B-420F-B1A2-F6EEB1064A6E}"/>
          </ac:spMkLst>
        </pc:spChg>
        <pc:spChg chg="del">
          <ac:chgData name="Pla, Andrew" userId="e8291846-9097-4fa3-8915-e9648deea202" providerId="ADAL" clId="{82EA408A-03FA-4524-9636-59415A3CE616}" dt="2019-08-07T18:22:23.301" v="3878"/>
          <ac:spMkLst>
            <pc:docMk/>
            <pc:sldMk cId="2712897516" sldId="293"/>
            <ac:spMk id="3" creationId="{454CF571-AC10-42DF-863D-706F41C95F8A}"/>
          </ac:spMkLst>
        </pc:spChg>
        <pc:spChg chg="del">
          <ac:chgData name="Pla, Andrew" userId="e8291846-9097-4fa3-8915-e9648deea202" providerId="ADAL" clId="{82EA408A-03FA-4524-9636-59415A3CE616}" dt="2019-08-06T19:58:29.414" v="1158" actId="931"/>
          <ac:spMkLst>
            <pc:docMk/>
            <pc:sldMk cId="2712897516" sldId="293"/>
            <ac:spMk id="4" creationId="{C2D5D59A-EFEB-4575-A44D-6427C0908AFD}"/>
          </ac:spMkLst>
        </pc:spChg>
        <pc:spChg chg="del">
          <ac:chgData name="Pla, Andrew" userId="e8291846-9097-4fa3-8915-e9648deea202" providerId="ADAL" clId="{82EA408A-03FA-4524-9636-59415A3CE616}" dt="2019-08-07T18:22:23.301" v="3878"/>
          <ac:spMkLst>
            <pc:docMk/>
            <pc:sldMk cId="2712897516" sldId="293"/>
            <ac:spMk id="5" creationId="{10A9A759-D4D2-46A1-9267-03DAC239AC3F}"/>
          </ac:spMkLst>
        </pc:spChg>
        <pc:spChg chg="del">
          <ac:chgData name="Pla, Andrew" userId="e8291846-9097-4fa3-8915-e9648deea202" providerId="ADAL" clId="{82EA408A-03FA-4524-9636-59415A3CE616}" dt="2019-08-07T18:22:23.301" v="3878"/>
          <ac:spMkLst>
            <pc:docMk/>
            <pc:sldMk cId="2712897516" sldId="293"/>
            <ac:spMk id="6" creationId="{9D470C8B-7E93-4197-9B5D-93CA0F5E83EA}"/>
          </ac:spMkLst>
        </pc:spChg>
        <pc:picChg chg="add mod">
          <ac:chgData name="Pla, Andrew" userId="e8291846-9097-4fa3-8915-e9648deea202" providerId="ADAL" clId="{82EA408A-03FA-4524-9636-59415A3CE616}" dt="2019-08-07T18:22:28.710" v="3880" actId="1076"/>
          <ac:picMkLst>
            <pc:docMk/>
            <pc:sldMk cId="2712897516" sldId="293"/>
            <ac:picMk id="8" creationId="{9A3FA302-0FE4-4FF5-82B4-4EDC3B77446E}"/>
          </ac:picMkLst>
        </pc:picChg>
      </pc:sldChg>
      <pc:sldChg chg="modSp add">
        <pc:chgData name="Pla, Andrew" userId="e8291846-9097-4fa3-8915-e9648deea202" providerId="ADAL" clId="{82EA408A-03FA-4524-9636-59415A3CE616}" dt="2019-08-09T15:08:23.242" v="4516" actId="20577"/>
        <pc:sldMkLst>
          <pc:docMk/>
          <pc:sldMk cId="843371408" sldId="294"/>
        </pc:sldMkLst>
        <pc:spChg chg="mod">
          <ac:chgData name="Pla, Andrew" userId="e8291846-9097-4fa3-8915-e9648deea202" providerId="ADAL" clId="{82EA408A-03FA-4524-9636-59415A3CE616}" dt="2019-08-06T23:40:13.847" v="1184" actId="20577"/>
          <ac:spMkLst>
            <pc:docMk/>
            <pc:sldMk cId="843371408" sldId="294"/>
            <ac:spMk id="2" creationId="{13196DD3-CAB4-45D2-82D3-52F7663FC31A}"/>
          </ac:spMkLst>
        </pc:spChg>
        <pc:spChg chg="mod">
          <ac:chgData name="Pla, Andrew" userId="e8291846-9097-4fa3-8915-e9648deea202" providerId="ADAL" clId="{82EA408A-03FA-4524-9636-59415A3CE616}" dt="2019-08-09T15:08:23.242" v="4516" actId="20577"/>
          <ac:spMkLst>
            <pc:docMk/>
            <pc:sldMk cId="843371408" sldId="294"/>
            <ac:spMk id="3" creationId="{DA1AB869-E9B3-4398-A96D-8B04A9C13183}"/>
          </ac:spMkLst>
        </pc:spChg>
      </pc:sldChg>
      <pc:sldChg chg="delSp modSp add ord">
        <pc:chgData name="Pla, Andrew" userId="e8291846-9097-4fa3-8915-e9648deea202" providerId="ADAL" clId="{82EA408A-03FA-4524-9636-59415A3CE616}" dt="2019-08-09T19:01:52.888" v="5422" actId="20577"/>
        <pc:sldMkLst>
          <pc:docMk/>
          <pc:sldMk cId="609390827" sldId="295"/>
        </pc:sldMkLst>
        <pc:spChg chg="mod">
          <ac:chgData name="Pla, Andrew" userId="e8291846-9097-4fa3-8915-e9648deea202" providerId="ADAL" clId="{82EA408A-03FA-4524-9636-59415A3CE616}" dt="2019-08-07T00:53:24.658" v="1690" actId="20577"/>
          <ac:spMkLst>
            <pc:docMk/>
            <pc:sldMk cId="609390827" sldId="295"/>
            <ac:spMk id="2" creationId="{D680D723-C8F6-4E4C-BDDD-4BED3BA433AB}"/>
          </ac:spMkLst>
        </pc:spChg>
        <pc:spChg chg="del">
          <ac:chgData name="Pla, Andrew" userId="e8291846-9097-4fa3-8915-e9648deea202" providerId="ADAL" clId="{82EA408A-03FA-4524-9636-59415A3CE616}" dt="2019-08-06T23:47:23.375" v="1657"/>
          <ac:spMkLst>
            <pc:docMk/>
            <pc:sldMk cId="609390827" sldId="295"/>
            <ac:spMk id="3" creationId="{BDB0F11A-7F04-4BDB-A88D-8EF6BD0BF5D3}"/>
          </ac:spMkLst>
        </pc:spChg>
        <pc:spChg chg="mod">
          <ac:chgData name="Pla, Andrew" userId="e8291846-9097-4fa3-8915-e9648deea202" providerId="ADAL" clId="{82EA408A-03FA-4524-9636-59415A3CE616}" dt="2019-08-09T19:01:52.888" v="5422" actId="20577"/>
          <ac:spMkLst>
            <pc:docMk/>
            <pc:sldMk cId="609390827" sldId="295"/>
            <ac:spMk id="4" creationId="{F9BB2B80-6D1C-40CC-9D7E-E7774F6C89A4}"/>
          </ac:spMkLst>
        </pc:spChg>
        <pc:spChg chg="del">
          <ac:chgData name="Pla, Andrew" userId="e8291846-9097-4fa3-8915-e9648deea202" providerId="ADAL" clId="{82EA408A-03FA-4524-9636-59415A3CE616}" dt="2019-08-06T23:47:23.375" v="1657"/>
          <ac:spMkLst>
            <pc:docMk/>
            <pc:sldMk cId="609390827" sldId="295"/>
            <ac:spMk id="5" creationId="{13CF76E4-4C2F-4AEF-B514-D263E800BB08}"/>
          </ac:spMkLst>
        </pc:spChg>
        <pc:spChg chg="del">
          <ac:chgData name="Pla, Andrew" userId="e8291846-9097-4fa3-8915-e9648deea202" providerId="ADAL" clId="{82EA408A-03FA-4524-9636-59415A3CE616}" dt="2019-08-06T23:47:23.375" v="1657"/>
          <ac:spMkLst>
            <pc:docMk/>
            <pc:sldMk cId="609390827" sldId="295"/>
            <ac:spMk id="6" creationId="{170F1D40-C0DA-4499-898B-6154FBE692E8}"/>
          </ac:spMkLst>
        </pc:spChg>
      </pc:sldChg>
      <pc:sldChg chg="addSp delSp modSp add modNotesTx">
        <pc:chgData name="Pla, Andrew" userId="e8291846-9097-4fa3-8915-e9648deea202" providerId="ADAL" clId="{82EA408A-03FA-4524-9636-59415A3CE616}" dt="2019-08-09T19:49:23.287" v="5834" actId="20577"/>
        <pc:sldMkLst>
          <pc:docMk/>
          <pc:sldMk cId="600008000" sldId="296"/>
        </pc:sldMkLst>
        <pc:spChg chg="mod">
          <ac:chgData name="Pla, Andrew" userId="e8291846-9097-4fa3-8915-e9648deea202" providerId="ADAL" clId="{82EA408A-03FA-4524-9636-59415A3CE616}" dt="2019-08-07T01:51:00.869" v="2157" actId="20577"/>
          <ac:spMkLst>
            <pc:docMk/>
            <pc:sldMk cId="600008000" sldId="296"/>
            <ac:spMk id="2" creationId="{88CB582C-E20A-4DD3-8FE9-A18DA39D4C6F}"/>
          </ac:spMkLst>
        </pc:spChg>
        <pc:spChg chg="del">
          <ac:chgData name="Pla, Andrew" userId="e8291846-9097-4fa3-8915-e9648deea202" providerId="ADAL" clId="{82EA408A-03FA-4524-9636-59415A3CE616}" dt="2019-08-07T01:51:18.559" v="2158" actId="931"/>
          <ac:spMkLst>
            <pc:docMk/>
            <pc:sldMk cId="600008000" sldId="296"/>
            <ac:spMk id="3" creationId="{8339F7C1-3A69-4FD4-8FA6-198BE25397E5}"/>
          </ac:spMkLst>
        </pc:spChg>
        <pc:spChg chg="del">
          <ac:chgData name="Pla, Andrew" userId="e8291846-9097-4fa3-8915-e9648deea202" providerId="ADAL" clId="{82EA408A-03FA-4524-9636-59415A3CE616}" dt="2019-08-07T01:51:36.828" v="2159"/>
          <ac:spMkLst>
            <pc:docMk/>
            <pc:sldMk cId="600008000" sldId="296"/>
            <ac:spMk id="4" creationId="{00B8478E-4C67-4A06-8C8A-4B39AA7BFE07}"/>
          </ac:spMkLst>
        </pc:spChg>
        <pc:spChg chg="add del mod">
          <ac:chgData name="Pla, Andrew" userId="e8291846-9097-4fa3-8915-e9648deea202" providerId="ADAL" clId="{82EA408A-03FA-4524-9636-59415A3CE616}" dt="2019-08-07T01:53:00.465" v="2164" actId="931"/>
          <ac:spMkLst>
            <pc:docMk/>
            <pc:sldMk cId="600008000" sldId="296"/>
            <ac:spMk id="8" creationId="{1B10436A-F0D4-4E2E-B060-A7F9C44BE71C}"/>
          </ac:spMkLst>
        </pc:spChg>
        <pc:picChg chg="add del mod">
          <ac:chgData name="Pla, Andrew" userId="e8291846-9097-4fa3-8915-e9648deea202" providerId="ADAL" clId="{82EA408A-03FA-4524-9636-59415A3CE616}" dt="2019-08-07T01:52:30.625" v="2163" actId="478"/>
          <ac:picMkLst>
            <pc:docMk/>
            <pc:sldMk cId="600008000" sldId="296"/>
            <ac:picMk id="6" creationId="{7B1263C3-D8EA-4F9E-99F4-3C8FC55F246A}"/>
          </ac:picMkLst>
        </pc:picChg>
        <pc:picChg chg="add mod">
          <ac:chgData name="Pla, Andrew" userId="e8291846-9097-4fa3-8915-e9648deea202" providerId="ADAL" clId="{82EA408A-03FA-4524-9636-59415A3CE616}" dt="2019-08-07T01:53:26.519" v="2170" actId="14100"/>
          <ac:picMkLst>
            <pc:docMk/>
            <pc:sldMk cId="600008000" sldId="296"/>
            <ac:picMk id="10" creationId="{E4B07B09-B03C-41B4-8422-F1C013E2AE26}"/>
          </ac:picMkLst>
        </pc:picChg>
      </pc:sldChg>
      <pc:sldChg chg="addSp delSp modSp add ord">
        <pc:chgData name="Pla, Andrew" userId="e8291846-9097-4fa3-8915-e9648deea202" providerId="ADAL" clId="{82EA408A-03FA-4524-9636-59415A3CE616}" dt="2019-08-09T19:11:29.932" v="5463" actId="255"/>
        <pc:sldMkLst>
          <pc:docMk/>
          <pc:sldMk cId="3392756618" sldId="298"/>
        </pc:sldMkLst>
        <pc:spChg chg="mod">
          <ac:chgData name="Pla, Andrew" userId="e8291846-9097-4fa3-8915-e9648deea202" providerId="ADAL" clId="{82EA408A-03FA-4524-9636-59415A3CE616}" dt="2019-08-07T02:12:14.132" v="2277" actId="20577"/>
          <ac:spMkLst>
            <pc:docMk/>
            <pc:sldMk cId="3392756618" sldId="298"/>
            <ac:spMk id="2" creationId="{076C82F8-3B23-4DE7-A2A9-B8DC67B139F1}"/>
          </ac:spMkLst>
        </pc:spChg>
        <pc:spChg chg="del">
          <ac:chgData name="Pla, Andrew" userId="e8291846-9097-4fa3-8915-e9648deea202" providerId="ADAL" clId="{82EA408A-03FA-4524-9636-59415A3CE616}" dt="2019-08-07T02:21:48.927" v="2416"/>
          <ac:spMkLst>
            <pc:docMk/>
            <pc:sldMk cId="3392756618" sldId="298"/>
            <ac:spMk id="3" creationId="{F4C48CB9-BF2F-4643-BC99-B4D34B859278}"/>
          </ac:spMkLst>
        </pc:spChg>
        <pc:spChg chg="mod">
          <ac:chgData name="Pla, Andrew" userId="e8291846-9097-4fa3-8915-e9648deea202" providerId="ADAL" clId="{82EA408A-03FA-4524-9636-59415A3CE616}" dt="2019-08-09T19:11:29.932" v="5463" actId="255"/>
          <ac:spMkLst>
            <pc:docMk/>
            <pc:sldMk cId="3392756618" sldId="298"/>
            <ac:spMk id="4" creationId="{2A529B23-CCA3-4164-9AE2-FB912BD83DFC}"/>
          </ac:spMkLst>
        </pc:spChg>
        <pc:spChg chg="del">
          <ac:chgData name="Pla, Andrew" userId="e8291846-9097-4fa3-8915-e9648deea202" providerId="ADAL" clId="{82EA408A-03FA-4524-9636-59415A3CE616}" dt="2019-08-07T02:21:48.927" v="2416"/>
          <ac:spMkLst>
            <pc:docMk/>
            <pc:sldMk cId="3392756618" sldId="298"/>
            <ac:spMk id="5" creationId="{72FF1AD7-FC9D-4731-840D-1FAE1DD9937B}"/>
          </ac:spMkLst>
        </pc:spChg>
        <pc:spChg chg="del">
          <ac:chgData name="Pla, Andrew" userId="e8291846-9097-4fa3-8915-e9648deea202" providerId="ADAL" clId="{82EA408A-03FA-4524-9636-59415A3CE616}" dt="2019-08-07T02:21:48.927" v="2416"/>
          <ac:spMkLst>
            <pc:docMk/>
            <pc:sldMk cId="3392756618" sldId="298"/>
            <ac:spMk id="6" creationId="{6FC0435B-5979-4FC3-96DD-5622B25ADA84}"/>
          </ac:spMkLst>
        </pc:spChg>
        <pc:picChg chg="add mod">
          <ac:chgData name="Pla, Andrew" userId="e8291846-9097-4fa3-8915-e9648deea202" providerId="ADAL" clId="{82EA408A-03FA-4524-9636-59415A3CE616}" dt="2019-08-07T02:22:34.382" v="2442" actId="1076"/>
          <ac:picMkLst>
            <pc:docMk/>
            <pc:sldMk cId="3392756618" sldId="298"/>
            <ac:picMk id="1026" creationId="{C50992F0-941D-401E-8CCE-775649A861EA}"/>
          </ac:picMkLst>
        </pc:picChg>
      </pc:sldChg>
      <pc:sldChg chg="addSp delSp modSp add ord modNotesTx">
        <pc:chgData name="Pla, Andrew" userId="e8291846-9097-4fa3-8915-e9648deea202" providerId="ADAL" clId="{82EA408A-03FA-4524-9636-59415A3CE616}" dt="2019-08-07T02:57:32.809" v="2664"/>
        <pc:sldMkLst>
          <pc:docMk/>
          <pc:sldMk cId="2150013432" sldId="299"/>
        </pc:sldMkLst>
        <pc:spChg chg="mod">
          <ac:chgData name="Pla, Andrew" userId="e8291846-9097-4fa3-8915-e9648deea202" providerId="ADAL" clId="{82EA408A-03FA-4524-9636-59415A3CE616}" dt="2019-08-07T02:24:34.907" v="2457" actId="20577"/>
          <ac:spMkLst>
            <pc:docMk/>
            <pc:sldMk cId="2150013432" sldId="299"/>
            <ac:spMk id="2" creationId="{ADFE47FE-551C-4207-9EE0-356AEFE3CAEE}"/>
          </ac:spMkLst>
        </pc:spChg>
        <pc:spChg chg="del mod">
          <ac:chgData name="Pla, Andrew" userId="e8291846-9097-4fa3-8915-e9648deea202" providerId="ADAL" clId="{82EA408A-03FA-4524-9636-59415A3CE616}" dt="2019-08-07T02:26:21.840" v="2523" actId="931"/>
          <ac:spMkLst>
            <pc:docMk/>
            <pc:sldMk cId="2150013432" sldId="299"/>
            <ac:spMk id="3" creationId="{678163A2-FCE8-47C9-8FF3-7A89B73FFED1}"/>
          </ac:spMkLst>
        </pc:spChg>
        <pc:spChg chg="add mod">
          <ac:chgData name="Pla, Andrew" userId="e8291846-9097-4fa3-8915-e9648deea202" providerId="ADAL" clId="{82EA408A-03FA-4524-9636-59415A3CE616}" dt="2019-08-07T02:26:46.344" v="2533" actId="14100"/>
          <ac:spMkLst>
            <pc:docMk/>
            <pc:sldMk cId="2150013432" sldId="299"/>
            <ac:spMk id="6" creationId="{96CF593F-D542-4B79-AAAA-E11D65AB6BED}"/>
          </ac:spMkLst>
        </pc:spChg>
        <pc:picChg chg="add mod">
          <ac:chgData name="Pla, Andrew" userId="e8291846-9097-4fa3-8915-e9648deea202" providerId="ADAL" clId="{82EA408A-03FA-4524-9636-59415A3CE616}" dt="2019-08-07T02:26:57.920" v="2535" actId="1076"/>
          <ac:picMkLst>
            <pc:docMk/>
            <pc:sldMk cId="2150013432" sldId="299"/>
            <ac:picMk id="5" creationId="{6F6F67C7-ED04-4B97-8017-E97B3751CC59}"/>
          </ac:picMkLst>
        </pc:picChg>
      </pc:sldChg>
      <pc:sldChg chg="addSp modSp add ord modAnim modNotesTx">
        <pc:chgData name="Pla, Andrew" userId="e8291846-9097-4fa3-8915-e9648deea202" providerId="ADAL" clId="{82EA408A-03FA-4524-9636-59415A3CE616}" dt="2019-08-09T19:14:47.016" v="5514"/>
        <pc:sldMkLst>
          <pc:docMk/>
          <pc:sldMk cId="3446899262" sldId="300"/>
        </pc:sldMkLst>
        <pc:spChg chg="mod">
          <ac:chgData name="Pla, Andrew" userId="e8291846-9097-4fa3-8915-e9648deea202" providerId="ADAL" clId="{82EA408A-03FA-4524-9636-59415A3CE616}" dt="2019-08-07T02:48:20.510" v="2619" actId="20577"/>
          <ac:spMkLst>
            <pc:docMk/>
            <pc:sldMk cId="3446899262" sldId="300"/>
            <ac:spMk id="2" creationId="{204F8395-4F45-4B43-BE1F-C67FDE373DDC}"/>
          </ac:spMkLst>
        </pc:spChg>
        <pc:spChg chg="mod">
          <ac:chgData name="Pla, Andrew" userId="e8291846-9097-4fa3-8915-e9648deea202" providerId="ADAL" clId="{82EA408A-03FA-4524-9636-59415A3CE616}" dt="2019-08-09T19:14:03.350" v="5486" actId="20577"/>
          <ac:spMkLst>
            <pc:docMk/>
            <pc:sldMk cId="3446899262" sldId="300"/>
            <ac:spMk id="3" creationId="{C5309017-F71E-48B0-9B95-80E6DD68673C}"/>
          </ac:spMkLst>
        </pc:spChg>
        <pc:picChg chg="add mod">
          <ac:chgData name="Pla, Andrew" userId="e8291846-9097-4fa3-8915-e9648deea202" providerId="ADAL" clId="{82EA408A-03FA-4524-9636-59415A3CE616}" dt="2019-08-09T19:10:11.382" v="5460" actId="1076"/>
          <ac:picMkLst>
            <pc:docMk/>
            <pc:sldMk cId="3446899262" sldId="300"/>
            <ac:picMk id="2050" creationId="{67AFA20C-8E20-40D5-8F36-E2027C9DF20B}"/>
          </ac:picMkLst>
        </pc:picChg>
        <pc:picChg chg="add mod">
          <ac:chgData name="Pla, Andrew" userId="e8291846-9097-4fa3-8915-e9648deea202" providerId="ADAL" clId="{82EA408A-03FA-4524-9636-59415A3CE616}" dt="2019-08-09T19:10:09.951" v="5459" actId="1076"/>
          <ac:picMkLst>
            <pc:docMk/>
            <pc:sldMk cId="3446899262" sldId="300"/>
            <ac:picMk id="2052" creationId="{D4844966-9B9D-4E49-A785-B1EB898EF7FE}"/>
          </ac:picMkLst>
        </pc:picChg>
        <pc:picChg chg="add mod">
          <ac:chgData name="Pla, Andrew" userId="e8291846-9097-4fa3-8915-e9648deea202" providerId="ADAL" clId="{82EA408A-03FA-4524-9636-59415A3CE616}" dt="2019-08-09T19:14:41.610" v="5513" actId="1076"/>
          <ac:picMkLst>
            <pc:docMk/>
            <pc:sldMk cId="3446899262" sldId="300"/>
            <ac:picMk id="2054" creationId="{E37CC825-A067-445D-ADC9-EBA76DD2C629}"/>
          </ac:picMkLst>
        </pc:picChg>
      </pc:sldChg>
      <pc:sldChg chg="addSp delSp modSp add modNotesTx">
        <pc:chgData name="Pla, Andrew" userId="e8291846-9097-4fa3-8915-e9648deea202" providerId="ADAL" clId="{82EA408A-03FA-4524-9636-59415A3CE616}" dt="2019-08-09T18:57:21.663" v="5384" actId="20577"/>
        <pc:sldMkLst>
          <pc:docMk/>
          <pc:sldMk cId="4021206063" sldId="301"/>
        </pc:sldMkLst>
        <pc:spChg chg="mod">
          <ac:chgData name="Pla, Andrew" userId="e8291846-9097-4fa3-8915-e9648deea202" providerId="ADAL" clId="{82EA408A-03FA-4524-9636-59415A3CE616}" dt="2019-08-07T11:49:20.267" v="3125" actId="20577"/>
          <ac:spMkLst>
            <pc:docMk/>
            <pc:sldMk cId="4021206063" sldId="301"/>
            <ac:spMk id="2" creationId="{3EF78362-F3FC-4FA0-B162-B26BBCCB4B88}"/>
          </ac:spMkLst>
        </pc:spChg>
        <pc:spChg chg="del">
          <ac:chgData name="Pla, Andrew" userId="e8291846-9097-4fa3-8915-e9648deea202" providerId="ADAL" clId="{82EA408A-03FA-4524-9636-59415A3CE616}" dt="2019-08-07T11:49:29.559" v="3126" actId="931"/>
          <ac:spMkLst>
            <pc:docMk/>
            <pc:sldMk cId="4021206063" sldId="301"/>
            <ac:spMk id="4" creationId="{86B1987C-A084-4BD0-90D7-D65CCA361D42}"/>
          </ac:spMkLst>
        </pc:spChg>
        <pc:spChg chg="add del mod">
          <ac:chgData name="Pla, Andrew" userId="e8291846-9097-4fa3-8915-e9648deea202" providerId="ADAL" clId="{82EA408A-03FA-4524-9636-59415A3CE616}" dt="2019-08-07T11:55:10.080" v="3128" actId="931"/>
          <ac:spMkLst>
            <pc:docMk/>
            <pc:sldMk cId="4021206063" sldId="301"/>
            <ac:spMk id="10" creationId="{B1A1DD93-835A-412A-8B39-2F1ED166CB85}"/>
          </ac:spMkLst>
        </pc:spChg>
        <pc:picChg chg="add del mod">
          <ac:chgData name="Pla, Andrew" userId="e8291846-9097-4fa3-8915-e9648deea202" providerId="ADAL" clId="{82EA408A-03FA-4524-9636-59415A3CE616}" dt="2019-08-07T11:50:20.519" v="3127" actId="478"/>
          <ac:picMkLst>
            <pc:docMk/>
            <pc:sldMk cId="4021206063" sldId="301"/>
            <ac:picMk id="8" creationId="{290CC799-E229-46C9-A416-CF3225D2C720}"/>
          </ac:picMkLst>
        </pc:picChg>
        <pc:picChg chg="add mod">
          <ac:chgData name="Pla, Andrew" userId="e8291846-9097-4fa3-8915-e9648deea202" providerId="ADAL" clId="{82EA408A-03FA-4524-9636-59415A3CE616}" dt="2019-08-07T11:55:25.575" v="3132" actId="1076"/>
          <ac:picMkLst>
            <pc:docMk/>
            <pc:sldMk cId="4021206063" sldId="301"/>
            <ac:picMk id="12" creationId="{FE5EA345-834C-4494-BBF9-1980B64CBEAA}"/>
          </ac:picMkLst>
        </pc:picChg>
      </pc:sldChg>
      <pc:sldChg chg="modSp del modNotesTx">
        <pc:chgData name="Pla, Andrew" userId="e8291846-9097-4fa3-8915-e9648deea202" providerId="ADAL" clId="{82EA408A-03FA-4524-9636-59415A3CE616}" dt="2019-08-10T14:43:48.074" v="7138" actId="2696"/>
        <pc:sldMkLst>
          <pc:docMk/>
          <pc:sldMk cId="2657355004" sldId="302"/>
        </pc:sldMkLst>
        <pc:spChg chg="mod">
          <ac:chgData name="Pla, Andrew" userId="e8291846-9097-4fa3-8915-e9648deea202" providerId="ADAL" clId="{82EA408A-03FA-4524-9636-59415A3CE616}" dt="2019-08-09T15:07:07.584" v="4422" actId="5793"/>
          <ac:spMkLst>
            <pc:docMk/>
            <pc:sldMk cId="2657355004" sldId="302"/>
            <ac:spMk id="3" creationId="{38666CAA-8A37-0843-944B-3262C2D50A1D}"/>
          </ac:spMkLst>
        </pc:spChg>
      </pc:sldChg>
      <pc:sldChg chg="addSp delSp modSp add modNotesTx">
        <pc:chgData name="Pla, Andrew" userId="e8291846-9097-4fa3-8915-e9648deea202" providerId="ADAL" clId="{82EA408A-03FA-4524-9636-59415A3CE616}" dt="2019-08-10T14:34:30.091" v="7072" actId="20577"/>
        <pc:sldMkLst>
          <pc:docMk/>
          <pc:sldMk cId="2861748858" sldId="303"/>
        </pc:sldMkLst>
        <pc:spChg chg="mod">
          <ac:chgData name="Pla, Andrew" userId="e8291846-9097-4fa3-8915-e9648deea202" providerId="ADAL" clId="{82EA408A-03FA-4524-9636-59415A3CE616}" dt="2019-08-07T18:13:36.184" v="3766" actId="20577"/>
          <ac:spMkLst>
            <pc:docMk/>
            <pc:sldMk cId="2861748858" sldId="303"/>
            <ac:spMk id="2" creationId="{F2C3C27C-59B7-4866-B3DE-CD454C07A04B}"/>
          </ac:spMkLst>
        </pc:spChg>
        <pc:spChg chg="del">
          <ac:chgData name="Pla, Andrew" userId="e8291846-9097-4fa3-8915-e9648deea202" providerId="ADAL" clId="{82EA408A-03FA-4524-9636-59415A3CE616}" dt="2019-08-07T19:29:57.687" v="4067"/>
          <ac:spMkLst>
            <pc:docMk/>
            <pc:sldMk cId="2861748858" sldId="303"/>
            <ac:spMk id="3" creationId="{CC54E031-4DCE-4B89-B449-FB6E338CB9B1}"/>
          </ac:spMkLst>
        </pc:spChg>
        <pc:spChg chg="del">
          <ac:chgData name="Pla, Andrew" userId="e8291846-9097-4fa3-8915-e9648deea202" providerId="ADAL" clId="{82EA408A-03FA-4524-9636-59415A3CE616}" dt="2019-08-07T19:29:57.687" v="4067"/>
          <ac:spMkLst>
            <pc:docMk/>
            <pc:sldMk cId="2861748858" sldId="303"/>
            <ac:spMk id="4" creationId="{5E58DC85-A868-437C-99D7-8F9FA9283344}"/>
          </ac:spMkLst>
        </pc:spChg>
        <pc:spChg chg="del">
          <ac:chgData name="Pla, Andrew" userId="e8291846-9097-4fa3-8915-e9648deea202" providerId="ADAL" clId="{82EA408A-03FA-4524-9636-59415A3CE616}" dt="2019-08-07T19:29:57.687" v="4067"/>
          <ac:spMkLst>
            <pc:docMk/>
            <pc:sldMk cId="2861748858" sldId="303"/>
            <ac:spMk id="5" creationId="{04EE8FBD-AEE6-4B59-8248-35A68A4CBBB7}"/>
          </ac:spMkLst>
        </pc:spChg>
        <pc:spChg chg="del">
          <ac:chgData name="Pla, Andrew" userId="e8291846-9097-4fa3-8915-e9648deea202" providerId="ADAL" clId="{82EA408A-03FA-4524-9636-59415A3CE616}" dt="2019-08-07T19:29:57.687" v="4067"/>
          <ac:spMkLst>
            <pc:docMk/>
            <pc:sldMk cId="2861748858" sldId="303"/>
            <ac:spMk id="6" creationId="{B46E36EA-79A9-4422-BD64-87B726EE1850}"/>
          </ac:spMkLst>
        </pc:spChg>
        <pc:spChg chg="add del mod">
          <ac:chgData name="Pla, Andrew" userId="e8291846-9097-4fa3-8915-e9648deea202" providerId="ADAL" clId="{82EA408A-03FA-4524-9636-59415A3CE616}" dt="2019-08-07T19:30:11.776" v="4068" actId="931"/>
          <ac:spMkLst>
            <pc:docMk/>
            <pc:sldMk cId="2861748858" sldId="303"/>
            <ac:spMk id="7" creationId="{00D41050-516D-4DC0-AC36-3E682FE77439}"/>
          </ac:spMkLst>
        </pc:spChg>
        <pc:picChg chg="add mod">
          <ac:chgData name="Pla, Andrew" userId="e8291846-9097-4fa3-8915-e9648deea202" providerId="ADAL" clId="{82EA408A-03FA-4524-9636-59415A3CE616}" dt="2019-08-07T19:30:24.780" v="4072" actId="14100"/>
          <ac:picMkLst>
            <pc:docMk/>
            <pc:sldMk cId="2861748858" sldId="303"/>
            <ac:picMk id="9" creationId="{2700CF4B-5B1C-47B8-BC25-338BA3614FBE}"/>
          </ac:picMkLst>
        </pc:picChg>
      </pc:sldChg>
      <pc:sldChg chg="addSp delSp modSp add modNotesTx">
        <pc:chgData name="Pla, Andrew" userId="e8291846-9097-4fa3-8915-e9648deea202" providerId="ADAL" clId="{82EA408A-03FA-4524-9636-59415A3CE616}" dt="2019-08-09T17:24:15.947" v="4627" actId="20577"/>
        <pc:sldMkLst>
          <pc:docMk/>
          <pc:sldMk cId="3997708364" sldId="304"/>
        </pc:sldMkLst>
        <pc:spChg chg="mod">
          <ac:chgData name="Pla, Andrew" userId="e8291846-9097-4fa3-8915-e9648deea202" providerId="ADAL" clId="{82EA408A-03FA-4524-9636-59415A3CE616}" dt="2019-08-07T19:12:25.975" v="4017" actId="20577"/>
          <ac:spMkLst>
            <pc:docMk/>
            <pc:sldMk cId="3997708364" sldId="304"/>
            <ac:spMk id="2" creationId="{515D4EE4-068B-4E60-BF64-02EA8D5D363B}"/>
          </ac:spMkLst>
        </pc:spChg>
        <pc:spChg chg="del">
          <ac:chgData name="Pla, Andrew" userId="e8291846-9097-4fa3-8915-e9648deea202" providerId="ADAL" clId="{82EA408A-03FA-4524-9636-59415A3CE616}" dt="2019-08-07T19:12:12.370" v="3996" actId="931"/>
          <ac:spMkLst>
            <pc:docMk/>
            <pc:sldMk cId="3997708364" sldId="304"/>
            <ac:spMk id="4" creationId="{78B35184-5A0F-4C11-BCF6-FB902D54C581}"/>
          </ac:spMkLst>
        </pc:spChg>
        <pc:spChg chg="add del mod">
          <ac:chgData name="Pla, Andrew" userId="e8291846-9097-4fa3-8915-e9648deea202" providerId="ADAL" clId="{82EA408A-03FA-4524-9636-59415A3CE616}" dt="2019-08-07T19:14:04.426" v="4019" actId="931"/>
          <ac:spMkLst>
            <pc:docMk/>
            <pc:sldMk cId="3997708364" sldId="304"/>
            <ac:spMk id="10" creationId="{E254A926-09F6-4E4E-A31B-D5F1440403F7}"/>
          </ac:spMkLst>
        </pc:spChg>
        <pc:spChg chg="add del mod">
          <ac:chgData name="Pla, Andrew" userId="e8291846-9097-4fa3-8915-e9648deea202" providerId="ADAL" clId="{82EA408A-03FA-4524-9636-59415A3CE616}" dt="2019-08-07T19:14:20.048" v="4021" actId="931"/>
          <ac:spMkLst>
            <pc:docMk/>
            <pc:sldMk cId="3997708364" sldId="304"/>
            <ac:spMk id="14" creationId="{AFD49CF6-79CB-4107-BF48-624CF5567534}"/>
          </ac:spMkLst>
        </pc:spChg>
        <pc:spChg chg="add del mod">
          <ac:chgData name="Pla, Andrew" userId="e8291846-9097-4fa3-8915-e9648deea202" providerId="ADAL" clId="{82EA408A-03FA-4524-9636-59415A3CE616}" dt="2019-08-07T19:14:29.948" v="4023" actId="931"/>
          <ac:spMkLst>
            <pc:docMk/>
            <pc:sldMk cId="3997708364" sldId="304"/>
            <ac:spMk id="18" creationId="{41E51217-DCCC-42AD-A06C-4864E03BEFB4}"/>
          </ac:spMkLst>
        </pc:spChg>
        <pc:spChg chg="add del mod">
          <ac:chgData name="Pla, Andrew" userId="e8291846-9097-4fa3-8915-e9648deea202" providerId="ADAL" clId="{82EA408A-03FA-4524-9636-59415A3CE616}" dt="2019-08-07T19:16:06.345" v="4025" actId="931"/>
          <ac:spMkLst>
            <pc:docMk/>
            <pc:sldMk cId="3997708364" sldId="304"/>
            <ac:spMk id="22" creationId="{1742832C-F1A1-4E07-A7B5-7CDBFB3F7754}"/>
          </ac:spMkLst>
        </pc:spChg>
        <pc:spChg chg="add del mod">
          <ac:chgData name="Pla, Andrew" userId="e8291846-9097-4fa3-8915-e9648deea202" providerId="ADAL" clId="{82EA408A-03FA-4524-9636-59415A3CE616}" dt="2019-08-07T19:16:25.405" v="4029" actId="931"/>
          <ac:spMkLst>
            <pc:docMk/>
            <pc:sldMk cId="3997708364" sldId="304"/>
            <ac:spMk id="26" creationId="{1DBB9867-7F20-4B88-B382-AFE2F711728E}"/>
          </ac:spMkLst>
        </pc:spChg>
        <pc:picChg chg="add del mod">
          <ac:chgData name="Pla, Andrew" userId="e8291846-9097-4fa3-8915-e9648deea202" providerId="ADAL" clId="{82EA408A-03FA-4524-9636-59415A3CE616}" dt="2019-08-07T19:12:51.266" v="4018" actId="478"/>
          <ac:picMkLst>
            <pc:docMk/>
            <pc:sldMk cId="3997708364" sldId="304"/>
            <ac:picMk id="8" creationId="{9C5B8C73-E090-4651-9E3F-1E99D02F31A1}"/>
          </ac:picMkLst>
        </pc:picChg>
        <pc:picChg chg="add del mod">
          <ac:chgData name="Pla, Andrew" userId="e8291846-9097-4fa3-8915-e9648deea202" providerId="ADAL" clId="{82EA408A-03FA-4524-9636-59415A3CE616}" dt="2019-08-07T19:14:14.052" v="4020" actId="478"/>
          <ac:picMkLst>
            <pc:docMk/>
            <pc:sldMk cId="3997708364" sldId="304"/>
            <ac:picMk id="12" creationId="{D2401572-9413-4DE6-81D7-4DB9EA1D3370}"/>
          </ac:picMkLst>
        </pc:picChg>
        <pc:picChg chg="add del mod">
          <ac:chgData name="Pla, Andrew" userId="e8291846-9097-4fa3-8915-e9648deea202" providerId="ADAL" clId="{82EA408A-03FA-4524-9636-59415A3CE616}" dt="2019-08-07T19:14:22.318" v="4022" actId="478"/>
          <ac:picMkLst>
            <pc:docMk/>
            <pc:sldMk cId="3997708364" sldId="304"/>
            <ac:picMk id="16" creationId="{0751118A-E172-4138-AE31-876D2E1B55BC}"/>
          </ac:picMkLst>
        </pc:picChg>
        <pc:picChg chg="add del mod">
          <ac:chgData name="Pla, Andrew" userId="e8291846-9097-4fa3-8915-e9648deea202" providerId="ADAL" clId="{82EA408A-03FA-4524-9636-59415A3CE616}" dt="2019-08-07T19:14:36.754" v="4024" actId="478"/>
          <ac:picMkLst>
            <pc:docMk/>
            <pc:sldMk cId="3997708364" sldId="304"/>
            <ac:picMk id="20" creationId="{2332118B-9B45-4ABD-993D-14896829CFDC}"/>
          </ac:picMkLst>
        </pc:picChg>
        <pc:picChg chg="add del mod">
          <ac:chgData name="Pla, Andrew" userId="e8291846-9097-4fa3-8915-e9648deea202" providerId="ADAL" clId="{82EA408A-03FA-4524-9636-59415A3CE616}" dt="2019-08-07T19:16:20.530" v="4028" actId="478"/>
          <ac:picMkLst>
            <pc:docMk/>
            <pc:sldMk cId="3997708364" sldId="304"/>
            <ac:picMk id="24" creationId="{725DCA1B-6C6E-444D-AC52-315E84CDDFAB}"/>
          </ac:picMkLst>
        </pc:picChg>
        <pc:picChg chg="add mod">
          <ac:chgData name="Pla, Andrew" userId="e8291846-9097-4fa3-8915-e9648deea202" providerId="ADAL" clId="{82EA408A-03FA-4524-9636-59415A3CE616}" dt="2019-08-07T19:16:52.442" v="4036" actId="1076"/>
          <ac:picMkLst>
            <pc:docMk/>
            <pc:sldMk cId="3997708364" sldId="304"/>
            <ac:picMk id="28" creationId="{6CFCC843-1C8D-4248-94E5-69B0B9639C78}"/>
          </ac:picMkLst>
        </pc:picChg>
      </pc:sldChg>
      <pc:sldChg chg="addSp delSp modSp add modNotesTx">
        <pc:chgData name="Pla, Andrew" userId="e8291846-9097-4fa3-8915-e9648deea202" providerId="ADAL" clId="{82EA408A-03FA-4524-9636-59415A3CE616}" dt="2019-08-09T19:56:32.060" v="6138" actId="20577"/>
        <pc:sldMkLst>
          <pc:docMk/>
          <pc:sldMk cId="1091658120" sldId="305"/>
        </pc:sldMkLst>
        <pc:spChg chg="mod">
          <ac:chgData name="Pla, Andrew" userId="e8291846-9097-4fa3-8915-e9648deea202" providerId="ADAL" clId="{82EA408A-03FA-4524-9636-59415A3CE616}" dt="2019-08-07T18:27:29.816" v="3954" actId="20577"/>
          <ac:spMkLst>
            <pc:docMk/>
            <pc:sldMk cId="1091658120" sldId="305"/>
            <ac:spMk id="2" creationId="{B5D37740-7250-4A9C-AC5E-0F735889483B}"/>
          </ac:spMkLst>
        </pc:spChg>
        <pc:spChg chg="del">
          <ac:chgData name="Pla, Andrew" userId="e8291846-9097-4fa3-8915-e9648deea202" providerId="ADAL" clId="{82EA408A-03FA-4524-9636-59415A3CE616}" dt="2019-08-07T18:30:19.141" v="3955" actId="931"/>
          <ac:spMkLst>
            <pc:docMk/>
            <pc:sldMk cId="1091658120" sldId="305"/>
            <ac:spMk id="3" creationId="{EB355C95-C2B9-41DA-A2F9-522419E250DF}"/>
          </ac:spMkLst>
        </pc:spChg>
        <pc:picChg chg="add mod">
          <ac:chgData name="Pla, Andrew" userId="e8291846-9097-4fa3-8915-e9648deea202" providerId="ADAL" clId="{82EA408A-03FA-4524-9636-59415A3CE616}" dt="2019-08-07T18:30:31.594" v="3959" actId="1076"/>
          <ac:picMkLst>
            <pc:docMk/>
            <pc:sldMk cId="1091658120" sldId="305"/>
            <ac:picMk id="5" creationId="{50BAFB7B-4F23-42F1-BEFE-B3A891870BB9}"/>
          </ac:picMkLst>
        </pc:picChg>
      </pc:sldChg>
      <pc:sldChg chg="addSp delSp modSp add">
        <pc:chgData name="Pla, Andrew" userId="e8291846-9097-4fa3-8915-e9648deea202" providerId="ADAL" clId="{82EA408A-03FA-4524-9636-59415A3CE616}" dt="2019-08-09T18:58:45.514" v="5390" actId="1076"/>
        <pc:sldMkLst>
          <pc:docMk/>
          <pc:sldMk cId="3675478179" sldId="306"/>
        </pc:sldMkLst>
        <pc:spChg chg="mod">
          <ac:chgData name="Pla, Andrew" userId="e8291846-9097-4fa3-8915-e9648deea202" providerId="ADAL" clId="{82EA408A-03FA-4524-9636-59415A3CE616}" dt="2019-08-07T18:32:02.271" v="3978" actId="20577"/>
          <ac:spMkLst>
            <pc:docMk/>
            <pc:sldMk cId="3675478179" sldId="306"/>
            <ac:spMk id="2" creationId="{EB9D161D-AB04-4783-8BC5-0CEE5DC046C6}"/>
          </ac:spMkLst>
        </pc:spChg>
        <pc:spChg chg="del">
          <ac:chgData name="Pla, Andrew" userId="e8291846-9097-4fa3-8915-e9648deea202" providerId="ADAL" clId="{82EA408A-03FA-4524-9636-59415A3CE616}" dt="2019-08-07T18:32:08.814" v="3979" actId="931"/>
          <ac:spMkLst>
            <pc:docMk/>
            <pc:sldMk cId="3675478179" sldId="306"/>
            <ac:spMk id="3" creationId="{8D1B6494-D5E7-42F3-B113-0EB2C47914FA}"/>
          </ac:spMkLst>
        </pc:spChg>
        <pc:spChg chg="add mod">
          <ac:chgData name="Pla, Andrew" userId="e8291846-9097-4fa3-8915-e9648deea202" providerId="ADAL" clId="{82EA408A-03FA-4524-9636-59415A3CE616}" dt="2019-08-09T18:58:35.654" v="5385" actId="478"/>
          <ac:spMkLst>
            <pc:docMk/>
            <pc:sldMk cId="3675478179" sldId="306"/>
            <ac:spMk id="4" creationId="{D944D615-2144-4B73-A1FB-FE2E4C47C340}"/>
          </ac:spMkLst>
        </pc:spChg>
        <pc:spChg chg="add mod">
          <ac:chgData name="Pla, Andrew" userId="e8291846-9097-4fa3-8915-e9648deea202" providerId="ADAL" clId="{82EA408A-03FA-4524-9636-59415A3CE616}" dt="2019-08-07T18:33:14.594" v="3985"/>
          <ac:spMkLst>
            <pc:docMk/>
            <pc:sldMk cId="3675478179" sldId="306"/>
            <ac:spMk id="6" creationId="{8C831BA3-8948-4E6E-8741-75C66285403A}"/>
          </ac:spMkLst>
        </pc:spChg>
        <pc:spChg chg="add mod">
          <ac:chgData name="Pla, Andrew" userId="e8291846-9097-4fa3-8915-e9648deea202" providerId="ADAL" clId="{82EA408A-03FA-4524-9636-59415A3CE616}" dt="2019-08-07T18:33:14.594" v="3985"/>
          <ac:spMkLst>
            <pc:docMk/>
            <pc:sldMk cId="3675478179" sldId="306"/>
            <ac:spMk id="7" creationId="{E179C941-0191-4AB2-AA66-EF9CC765F92D}"/>
          </ac:spMkLst>
        </pc:spChg>
        <pc:spChg chg="add del mod">
          <ac:chgData name="Pla, Andrew" userId="e8291846-9097-4fa3-8915-e9648deea202" providerId="ADAL" clId="{82EA408A-03FA-4524-9636-59415A3CE616}" dt="2019-08-07T18:36:02.321" v="3987" actId="931"/>
          <ac:spMkLst>
            <pc:docMk/>
            <pc:sldMk cId="3675478179" sldId="306"/>
            <ac:spMk id="8" creationId="{CFED09DD-B484-4F63-AB6E-0DCE93C1BDB4}"/>
          </ac:spMkLst>
        </pc:spChg>
        <pc:picChg chg="add mod">
          <ac:chgData name="Pla, Andrew" userId="e8291846-9097-4fa3-8915-e9648deea202" providerId="ADAL" clId="{82EA408A-03FA-4524-9636-59415A3CE616}" dt="2019-08-07T18:36:23.842" v="3995" actId="1076"/>
          <ac:picMkLst>
            <pc:docMk/>
            <pc:sldMk cId="3675478179" sldId="306"/>
            <ac:picMk id="5" creationId="{21F5C66F-5A6D-4546-A81D-9A3526F2DFDC}"/>
          </ac:picMkLst>
        </pc:picChg>
        <pc:picChg chg="add mod">
          <ac:chgData name="Pla, Andrew" userId="e8291846-9097-4fa3-8915-e9648deea202" providerId="ADAL" clId="{82EA408A-03FA-4524-9636-59415A3CE616}" dt="2019-08-09T18:58:45.514" v="5390" actId="1076"/>
          <ac:picMkLst>
            <pc:docMk/>
            <pc:sldMk cId="3675478179" sldId="306"/>
            <ac:picMk id="8" creationId="{199A55F5-2E28-4983-90D7-8DCDEDA178FF}"/>
          </ac:picMkLst>
        </pc:picChg>
        <pc:picChg chg="add del mod">
          <ac:chgData name="Pla, Andrew" userId="e8291846-9097-4fa3-8915-e9648deea202" providerId="ADAL" clId="{82EA408A-03FA-4524-9636-59415A3CE616}" dt="2019-08-09T18:58:35.654" v="5385" actId="478"/>
          <ac:picMkLst>
            <pc:docMk/>
            <pc:sldMk cId="3675478179" sldId="306"/>
            <ac:picMk id="10" creationId="{8C06AB56-1CA5-4F9C-879B-7CBF365C00DD}"/>
          </ac:picMkLst>
        </pc:picChg>
      </pc:sldChg>
      <pc:sldChg chg="addSp delSp modSp add">
        <pc:chgData name="Pla, Andrew" userId="e8291846-9097-4fa3-8915-e9648deea202" providerId="ADAL" clId="{82EA408A-03FA-4524-9636-59415A3CE616}" dt="2019-08-07T20:04:54.915" v="4265" actId="14100"/>
        <pc:sldMkLst>
          <pc:docMk/>
          <pc:sldMk cId="854159966" sldId="307"/>
        </pc:sldMkLst>
        <pc:spChg chg="mod">
          <ac:chgData name="Pla, Andrew" userId="e8291846-9097-4fa3-8915-e9648deea202" providerId="ADAL" clId="{82EA408A-03FA-4524-9636-59415A3CE616}" dt="2019-08-07T19:17:20.820" v="4060" actId="20577"/>
          <ac:spMkLst>
            <pc:docMk/>
            <pc:sldMk cId="854159966" sldId="307"/>
            <ac:spMk id="2" creationId="{DFF5A0A5-070D-4398-B815-5D47EB390A2F}"/>
          </ac:spMkLst>
        </pc:spChg>
        <pc:spChg chg="del">
          <ac:chgData name="Pla, Andrew" userId="e8291846-9097-4fa3-8915-e9648deea202" providerId="ADAL" clId="{82EA408A-03FA-4524-9636-59415A3CE616}" dt="2019-08-07T20:04:46.586" v="4262"/>
          <ac:spMkLst>
            <pc:docMk/>
            <pc:sldMk cId="854159966" sldId="307"/>
            <ac:spMk id="3" creationId="{D78560B2-328E-4D83-89EC-D23D563E0FBE}"/>
          </ac:spMkLst>
        </pc:spChg>
        <pc:spChg chg="del">
          <ac:chgData name="Pla, Andrew" userId="e8291846-9097-4fa3-8915-e9648deea202" providerId="ADAL" clId="{82EA408A-03FA-4524-9636-59415A3CE616}" dt="2019-08-07T19:18:42.099" v="4061" actId="931"/>
          <ac:spMkLst>
            <pc:docMk/>
            <pc:sldMk cId="854159966" sldId="307"/>
            <ac:spMk id="4" creationId="{F19B4F8F-B688-4A9D-A24A-370116CE245A}"/>
          </ac:spMkLst>
        </pc:spChg>
        <pc:spChg chg="del">
          <ac:chgData name="Pla, Andrew" userId="e8291846-9097-4fa3-8915-e9648deea202" providerId="ADAL" clId="{82EA408A-03FA-4524-9636-59415A3CE616}" dt="2019-08-07T20:04:46.586" v="4262"/>
          <ac:spMkLst>
            <pc:docMk/>
            <pc:sldMk cId="854159966" sldId="307"/>
            <ac:spMk id="5" creationId="{BB67A22D-4A68-427B-87B5-A745E3AC218A}"/>
          </ac:spMkLst>
        </pc:spChg>
        <pc:spChg chg="del">
          <ac:chgData name="Pla, Andrew" userId="e8291846-9097-4fa3-8915-e9648deea202" providerId="ADAL" clId="{82EA408A-03FA-4524-9636-59415A3CE616}" dt="2019-08-07T20:04:46.586" v="4262"/>
          <ac:spMkLst>
            <pc:docMk/>
            <pc:sldMk cId="854159966" sldId="307"/>
            <ac:spMk id="6" creationId="{25C5DF46-B4C3-4125-827C-3FDBFD1607FB}"/>
          </ac:spMkLst>
        </pc:spChg>
        <pc:picChg chg="add mod">
          <ac:chgData name="Pla, Andrew" userId="e8291846-9097-4fa3-8915-e9648deea202" providerId="ADAL" clId="{82EA408A-03FA-4524-9636-59415A3CE616}" dt="2019-08-07T20:04:54.915" v="4265" actId="14100"/>
          <ac:picMkLst>
            <pc:docMk/>
            <pc:sldMk cId="854159966" sldId="307"/>
            <ac:picMk id="8" creationId="{712710CE-24A9-49AA-B43A-E6D8A25A1C84}"/>
          </ac:picMkLst>
        </pc:picChg>
      </pc:sldChg>
      <pc:sldChg chg="addSp delSp modSp add modAnim modNotesTx">
        <pc:chgData name="Pla, Andrew" userId="e8291846-9097-4fa3-8915-e9648deea202" providerId="ADAL" clId="{82EA408A-03FA-4524-9636-59415A3CE616}" dt="2019-08-09T19:01:13.896" v="5406"/>
        <pc:sldMkLst>
          <pc:docMk/>
          <pc:sldMk cId="1552513985" sldId="308"/>
        </pc:sldMkLst>
        <pc:spChg chg="mod">
          <ac:chgData name="Pla, Andrew" userId="e8291846-9097-4fa3-8915-e9648deea202" providerId="ADAL" clId="{82EA408A-03FA-4524-9636-59415A3CE616}" dt="2019-08-09T19:01:09.366" v="5405" actId="20577"/>
          <ac:spMkLst>
            <pc:docMk/>
            <pc:sldMk cId="1552513985" sldId="308"/>
            <ac:spMk id="2" creationId="{362754B3-44C0-4F72-98D0-956B24DE3D75}"/>
          </ac:spMkLst>
        </pc:spChg>
        <pc:spChg chg="del">
          <ac:chgData name="Pla, Andrew" userId="e8291846-9097-4fa3-8915-e9648deea202" providerId="ADAL" clId="{82EA408A-03FA-4524-9636-59415A3CE616}" dt="2019-08-07T19:48:53.786" v="4176"/>
          <ac:spMkLst>
            <pc:docMk/>
            <pc:sldMk cId="1552513985" sldId="308"/>
            <ac:spMk id="3" creationId="{AE50D26C-80F1-4C6E-9CA1-CC64972172D7}"/>
          </ac:spMkLst>
        </pc:spChg>
        <pc:spChg chg="del">
          <ac:chgData name="Pla, Andrew" userId="e8291846-9097-4fa3-8915-e9648deea202" providerId="ADAL" clId="{82EA408A-03FA-4524-9636-59415A3CE616}" dt="2019-08-07T19:48:44.400" v="4173" actId="931"/>
          <ac:spMkLst>
            <pc:docMk/>
            <pc:sldMk cId="1552513985" sldId="308"/>
            <ac:spMk id="4" creationId="{6DF48B48-6A06-4D51-8B39-C779A4D1ADCD}"/>
          </ac:spMkLst>
        </pc:spChg>
        <pc:spChg chg="del">
          <ac:chgData name="Pla, Andrew" userId="e8291846-9097-4fa3-8915-e9648deea202" providerId="ADAL" clId="{82EA408A-03FA-4524-9636-59415A3CE616}" dt="2019-08-07T19:48:53.786" v="4176"/>
          <ac:spMkLst>
            <pc:docMk/>
            <pc:sldMk cId="1552513985" sldId="308"/>
            <ac:spMk id="5" creationId="{5C2CAF91-957B-4650-9ECA-ACD984258BB8}"/>
          </ac:spMkLst>
        </pc:spChg>
        <pc:spChg chg="del">
          <ac:chgData name="Pla, Andrew" userId="e8291846-9097-4fa3-8915-e9648deea202" providerId="ADAL" clId="{82EA408A-03FA-4524-9636-59415A3CE616}" dt="2019-08-07T19:48:53.786" v="4176"/>
          <ac:spMkLst>
            <pc:docMk/>
            <pc:sldMk cId="1552513985" sldId="308"/>
            <ac:spMk id="6" creationId="{EB260877-3CE6-4253-9DB8-E8908006B82A}"/>
          </ac:spMkLst>
        </pc:spChg>
        <pc:spChg chg="add del mod">
          <ac:chgData name="Pla, Andrew" userId="e8291846-9097-4fa3-8915-e9648deea202" providerId="ADAL" clId="{82EA408A-03FA-4524-9636-59415A3CE616}" dt="2019-08-07T19:49:11.831" v="4184" actId="931"/>
          <ac:spMkLst>
            <pc:docMk/>
            <pc:sldMk cId="1552513985" sldId="308"/>
            <ac:spMk id="10" creationId="{D0709031-3381-4C31-98C4-830D8D6C605A}"/>
          </ac:spMkLst>
        </pc:spChg>
        <pc:picChg chg="add del mod">
          <ac:chgData name="Pla, Andrew" userId="e8291846-9097-4fa3-8915-e9648deea202" providerId="ADAL" clId="{82EA408A-03FA-4524-9636-59415A3CE616}" dt="2019-08-07T19:49:08.385" v="4183" actId="478"/>
          <ac:picMkLst>
            <pc:docMk/>
            <pc:sldMk cId="1552513985" sldId="308"/>
            <ac:picMk id="8" creationId="{3EA54C04-ED22-48F4-8DE9-2815F9575E54}"/>
          </ac:picMkLst>
        </pc:picChg>
        <pc:picChg chg="add mod">
          <ac:chgData name="Pla, Andrew" userId="e8291846-9097-4fa3-8915-e9648deea202" providerId="ADAL" clId="{82EA408A-03FA-4524-9636-59415A3CE616}" dt="2019-08-07T19:49:21.552" v="4188" actId="1076"/>
          <ac:picMkLst>
            <pc:docMk/>
            <pc:sldMk cId="1552513985" sldId="308"/>
            <ac:picMk id="12" creationId="{3252404E-4A0C-43C9-9357-0C81DEA8A055}"/>
          </ac:picMkLst>
        </pc:picChg>
        <pc:picChg chg="add mod">
          <ac:chgData name="Pla, Andrew" userId="e8291846-9097-4fa3-8915-e9648deea202" providerId="ADAL" clId="{82EA408A-03FA-4524-9636-59415A3CE616}" dt="2019-08-09T19:01:00.759" v="5396" actId="1076"/>
          <ac:picMkLst>
            <pc:docMk/>
            <pc:sldMk cId="1552513985" sldId="308"/>
            <ac:picMk id="1026" creationId="{F6F2F549-C7FE-42E8-9B1C-ED6152B6FDBD}"/>
          </ac:picMkLst>
        </pc:picChg>
      </pc:sldChg>
      <pc:sldChg chg="addSp delSp modSp add ord">
        <pc:chgData name="Pla, Andrew" userId="e8291846-9097-4fa3-8915-e9648deea202" providerId="ADAL" clId="{82EA408A-03FA-4524-9636-59415A3CE616}" dt="2019-08-09T19:18:24.085" v="5516"/>
        <pc:sldMkLst>
          <pc:docMk/>
          <pc:sldMk cId="141245229" sldId="309"/>
        </pc:sldMkLst>
        <pc:spChg chg="mod">
          <ac:chgData name="Pla, Andrew" userId="e8291846-9097-4fa3-8915-e9648deea202" providerId="ADAL" clId="{82EA408A-03FA-4524-9636-59415A3CE616}" dt="2019-08-07T19:58:18.698" v="4242" actId="20577"/>
          <ac:spMkLst>
            <pc:docMk/>
            <pc:sldMk cId="141245229" sldId="309"/>
            <ac:spMk id="2" creationId="{78235B7B-CE0A-426B-B9E4-EB7A174614C3}"/>
          </ac:spMkLst>
        </pc:spChg>
        <pc:spChg chg="del">
          <ac:chgData name="Pla, Andrew" userId="e8291846-9097-4fa3-8915-e9648deea202" providerId="ADAL" clId="{82EA408A-03FA-4524-9636-59415A3CE616}" dt="2019-08-07T19:56:50.880" v="4210"/>
          <ac:spMkLst>
            <pc:docMk/>
            <pc:sldMk cId="141245229" sldId="309"/>
            <ac:spMk id="3" creationId="{9721A154-AE20-400A-8423-9BD862CF1041}"/>
          </ac:spMkLst>
        </pc:spChg>
        <pc:spChg chg="add del mod">
          <ac:chgData name="Pla, Andrew" userId="e8291846-9097-4fa3-8915-e9648deea202" providerId="ADAL" clId="{82EA408A-03FA-4524-9636-59415A3CE616}" dt="2019-08-07T19:59:28.461" v="4243" actId="931"/>
          <ac:spMkLst>
            <pc:docMk/>
            <pc:sldMk cId="141245229" sldId="309"/>
            <ac:spMk id="7" creationId="{268FB244-FD45-450E-A1B4-3FC89090F677}"/>
          </ac:spMkLst>
        </pc:spChg>
        <pc:picChg chg="add del mod">
          <ac:chgData name="Pla, Andrew" userId="e8291846-9097-4fa3-8915-e9648deea202" providerId="ADAL" clId="{82EA408A-03FA-4524-9636-59415A3CE616}" dt="2019-08-07T19:57:20.575" v="4217" actId="478"/>
          <ac:picMkLst>
            <pc:docMk/>
            <pc:sldMk cId="141245229" sldId="309"/>
            <ac:picMk id="4" creationId="{399DFC51-1063-4C7C-9FA3-5D89B276EECE}"/>
          </ac:picMkLst>
        </pc:picChg>
        <pc:picChg chg="add del mod">
          <ac:chgData name="Pla, Andrew" userId="e8291846-9097-4fa3-8915-e9648deea202" providerId="ADAL" clId="{82EA408A-03FA-4524-9636-59415A3CE616}" dt="2019-08-07T19:57:19.959" v="4216" actId="478"/>
          <ac:picMkLst>
            <pc:docMk/>
            <pc:sldMk cId="141245229" sldId="309"/>
            <ac:picMk id="5" creationId="{9213E364-C1B9-4111-B175-9FACC3923CC3}"/>
          </ac:picMkLst>
        </pc:picChg>
        <pc:picChg chg="add mod">
          <ac:chgData name="Pla, Andrew" userId="e8291846-9097-4fa3-8915-e9648deea202" providerId="ADAL" clId="{82EA408A-03FA-4524-9636-59415A3CE616}" dt="2019-08-07T19:59:36.208" v="4246" actId="14100"/>
          <ac:picMkLst>
            <pc:docMk/>
            <pc:sldMk cId="141245229" sldId="309"/>
            <ac:picMk id="9" creationId="{683ABEA8-A28A-48BF-9753-36ECF3326A2E}"/>
          </ac:picMkLst>
        </pc:picChg>
      </pc:sldChg>
      <pc:sldChg chg="addSp delSp modSp add del modNotesTx">
        <pc:chgData name="Pla, Andrew" userId="e8291846-9097-4fa3-8915-e9648deea202" providerId="ADAL" clId="{82EA408A-03FA-4524-9636-59415A3CE616}" dt="2019-08-09T17:22:22.684" v="4580" actId="2696"/>
        <pc:sldMkLst>
          <pc:docMk/>
          <pc:sldMk cId="4008241454" sldId="310"/>
        </pc:sldMkLst>
        <pc:spChg chg="del mod">
          <ac:chgData name="Pla, Andrew" userId="e8291846-9097-4fa3-8915-e9648deea202" providerId="ADAL" clId="{82EA408A-03FA-4524-9636-59415A3CE616}" dt="2019-08-07T20:06:12.679" v="4277"/>
          <ac:spMkLst>
            <pc:docMk/>
            <pc:sldMk cId="4008241454" sldId="310"/>
            <ac:spMk id="2" creationId="{3198F4CF-6537-4DEC-BA5C-A2ECEF8A631A}"/>
          </ac:spMkLst>
        </pc:spChg>
        <pc:spChg chg="mod">
          <ac:chgData name="Pla, Andrew" userId="e8291846-9097-4fa3-8915-e9648deea202" providerId="ADAL" clId="{82EA408A-03FA-4524-9636-59415A3CE616}" dt="2019-08-09T17:22:19.107" v="4579" actId="6549"/>
          <ac:spMkLst>
            <pc:docMk/>
            <pc:sldMk cId="4008241454" sldId="310"/>
            <ac:spMk id="3" creationId="{3AFB2C6A-29E2-4106-8CA6-3178185D7726}"/>
          </ac:spMkLst>
        </pc:spChg>
        <pc:spChg chg="del mod">
          <ac:chgData name="Pla, Andrew" userId="e8291846-9097-4fa3-8915-e9648deea202" providerId="ADAL" clId="{82EA408A-03FA-4524-9636-59415A3CE616}" dt="2019-08-07T20:06:12.679" v="4277"/>
          <ac:spMkLst>
            <pc:docMk/>
            <pc:sldMk cId="4008241454" sldId="310"/>
            <ac:spMk id="4" creationId="{A2E472EE-D2C6-4934-8913-C3E8495EF20D}"/>
          </ac:spMkLst>
        </pc:spChg>
        <pc:spChg chg="add mod">
          <ac:chgData name="Pla, Andrew" userId="e8291846-9097-4fa3-8915-e9648deea202" providerId="ADAL" clId="{82EA408A-03FA-4524-9636-59415A3CE616}" dt="2019-08-07T20:06:12.679" v="4277"/>
          <ac:spMkLst>
            <pc:docMk/>
            <pc:sldMk cId="4008241454" sldId="310"/>
            <ac:spMk id="5" creationId="{6D614351-D089-4087-9878-515051009EC2}"/>
          </ac:spMkLst>
        </pc:spChg>
      </pc:sldChg>
      <pc:sldChg chg="modSp add">
        <pc:chgData name="Pla, Andrew" userId="e8291846-9097-4fa3-8915-e9648deea202" providerId="ADAL" clId="{82EA408A-03FA-4524-9636-59415A3CE616}" dt="2019-08-09T17:21:14.862" v="4573" actId="114"/>
        <pc:sldMkLst>
          <pc:docMk/>
          <pc:sldMk cId="2100102364" sldId="311"/>
        </pc:sldMkLst>
        <pc:spChg chg="mod">
          <ac:chgData name="Pla, Andrew" userId="e8291846-9097-4fa3-8915-e9648deea202" providerId="ADAL" clId="{82EA408A-03FA-4524-9636-59415A3CE616}" dt="2019-08-09T15:12:47.418" v="4528" actId="20577"/>
          <ac:spMkLst>
            <pc:docMk/>
            <pc:sldMk cId="2100102364" sldId="311"/>
            <ac:spMk id="2" creationId="{1FB5FA5A-0AF7-46F6-9D5F-A46B9FA1A9A5}"/>
          </ac:spMkLst>
        </pc:spChg>
        <pc:spChg chg="mod">
          <ac:chgData name="Pla, Andrew" userId="e8291846-9097-4fa3-8915-e9648deea202" providerId="ADAL" clId="{82EA408A-03FA-4524-9636-59415A3CE616}" dt="2019-08-09T17:21:14.862" v="4573" actId="114"/>
          <ac:spMkLst>
            <pc:docMk/>
            <pc:sldMk cId="2100102364" sldId="311"/>
            <ac:spMk id="3" creationId="{C3158AA7-AC7E-402B-911F-B026C2499B86}"/>
          </ac:spMkLst>
        </pc:spChg>
      </pc:sldChg>
      <pc:sldChg chg="addSp delSp modSp add">
        <pc:chgData name="Pla, Andrew" userId="e8291846-9097-4fa3-8915-e9648deea202" providerId="ADAL" clId="{82EA408A-03FA-4524-9636-59415A3CE616}" dt="2019-08-09T17:19:50.531" v="4566" actId="1076"/>
        <pc:sldMkLst>
          <pc:docMk/>
          <pc:sldMk cId="1043784110" sldId="312"/>
        </pc:sldMkLst>
        <pc:spChg chg="mod">
          <ac:chgData name="Pla, Andrew" userId="e8291846-9097-4fa3-8915-e9648deea202" providerId="ADAL" clId="{82EA408A-03FA-4524-9636-59415A3CE616}" dt="2019-08-09T15:46:50.600" v="4560" actId="20577"/>
          <ac:spMkLst>
            <pc:docMk/>
            <pc:sldMk cId="1043784110" sldId="312"/>
            <ac:spMk id="2" creationId="{869BD968-CDAA-452C-90AB-44DD038442B7}"/>
          </ac:spMkLst>
        </pc:spChg>
        <pc:spChg chg="del">
          <ac:chgData name="Pla, Andrew" userId="e8291846-9097-4fa3-8915-e9648deea202" providerId="ADAL" clId="{82EA408A-03FA-4524-9636-59415A3CE616}" dt="2019-08-09T15:46:12.004" v="4539"/>
          <ac:spMkLst>
            <pc:docMk/>
            <pc:sldMk cId="1043784110" sldId="312"/>
            <ac:spMk id="3" creationId="{3777DF09-27FF-428D-BCD2-C58892230172}"/>
          </ac:spMkLst>
        </pc:spChg>
        <pc:spChg chg="add del mod">
          <ac:chgData name="Pla, Andrew" userId="e8291846-9097-4fa3-8915-e9648deea202" providerId="ADAL" clId="{82EA408A-03FA-4524-9636-59415A3CE616}" dt="2019-08-09T15:46:23.607" v="4541"/>
          <ac:spMkLst>
            <pc:docMk/>
            <pc:sldMk cId="1043784110" sldId="312"/>
            <ac:spMk id="6" creationId="{78CE4364-0ABE-4240-AB40-2E9933316BF5}"/>
          </ac:spMkLst>
        </pc:spChg>
        <pc:spChg chg="add del mod">
          <ac:chgData name="Pla, Andrew" userId="e8291846-9097-4fa3-8915-e9648deea202" providerId="ADAL" clId="{82EA408A-03FA-4524-9636-59415A3CE616}" dt="2019-08-09T17:19:37.260" v="4561"/>
          <ac:spMkLst>
            <pc:docMk/>
            <pc:sldMk cId="1043784110" sldId="312"/>
            <ac:spMk id="9" creationId="{F353D220-2A08-4555-9EFB-C2C23FF21F43}"/>
          </ac:spMkLst>
        </pc:spChg>
        <pc:picChg chg="add del mod">
          <ac:chgData name="Pla, Andrew" userId="e8291846-9097-4fa3-8915-e9648deea202" providerId="ADAL" clId="{82EA408A-03FA-4524-9636-59415A3CE616}" dt="2019-08-09T15:46:22.329" v="4540" actId="478"/>
          <ac:picMkLst>
            <pc:docMk/>
            <pc:sldMk cId="1043784110" sldId="312"/>
            <ac:picMk id="4" creationId="{DDFB21E1-15F4-4331-AF8D-312D02B808B5}"/>
          </ac:picMkLst>
        </pc:picChg>
        <pc:picChg chg="add del mod">
          <ac:chgData name="Pla, Andrew" userId="e8291846-9097-4fa3-8915-e9648deea202" providerId="ADAL" clId="{82EA408A-03FA-4524-9636-59415A3CE616}" dt="2019-08-09T15:46:39.051" v="4544" actId="478"/>
          <ac:picMkLst>
            <pc:docMk/>
            <pc:sldMk cId="1043784110" sldId="312"/>
            <ac:picMk id="7" creationId="{EF7C62F9-974B-4C40-8A59-E3A6FFBB89A7}"/>
          </ac:picMkLst>
        </pc:picChg>
        <pc:picChg chg="add mod">
          <ac:chgData name="Pla, Andrew" userId="e8291846-9097-4fa3-8915-e9648deea202" providerId="ADAL" clId="{82EA408A-03FA-4524-9636-59415A3CE616}" dt="2019-08-09T15:46:46.242" v="4547" actId="1076"/>
          <ac:picMkLst>
            <pc:docMk/>
            <pc:sldMk cId="1043784110" sldId="312"/>
            <ac:picMk id="10" creationId="{0BE596E3-7439-41C3-8727-39D5D4C46C14}"/>
          </ac:picMkLst>
        </pc:picChg>
        <pc:picChg chg="add mod">
          <ac:chgData name="Pla, Andrew" userId="e8291846-9097-4fa3-8915-e9648deea202" providerId="ADAL" clId="{82EA408A-03FA-4524-9636-59415A3CE616}" dt="2019-08-09T17:19:50.531" v="4566" actId="1076"/>
          <ac:picMkLst>
            <pc:docMk/>
            <pc:sldMk cId="1043784110" sldId="312"/>
            <ac:picMk id="11" creationId="{070365AB-F66F-454D-A2A3-217226F93611}"/>
          </ac:picMkLst>
        </pc:picChg>
      </pc:sldChg>
      <pc:sldChg chg="modSp add">
        <pc:chgData name="Pla, Andrew" userId="e8291846-9097-4fa3-8915-e9648deea202" providerId="ADAL" clId="{82EA408A-03FA-4524-9636-59415A3CE616}" dt="2019-08-10T14:37:04.419" v="7099" actId="20577"/>
        <pc:sldMkLst>
          <pc:docMk/>
          <pc:sldMk cId="405085903" sldId="313"/>
        </pc:sldMkLst>
        <pc:spChg chg="mod">
          <ac:chgData name="Pla, Andrew" userId="e8291846-9097-4fa3-8915-e9648deea202" providerId="ADAL" clId="{82EA408A-03FA-4524-9636-59415A3CE616}" dt="2019-08-09T17:22:57.120" v="4606" actId="20577"/>
          <ac:spMkLst>
            <pc:docMk/>
            <pc:sldMk cId="405085903" sldId="313"/>
            <ac:spMk id="2" creationId="{878976C7-BD55-408C-8874-5A16B1B5800D}"/>
          </ac:spMkLst>
        </pc:spChg>
        <pc:spChg chg="mod">
          <ac:chgData name="Pla, Andrew" userId="e8291846-9097-4fa3-8915-e9648deea202" providerId="ADAL" clId="{82EA408A-03FA-4524-9636-59415A3CE616}" dt="2019-08-10T14:37:04.419" v="7099" actId="20577"/>
          <ac:spMkLst>
            <pc:docMk/>
            <pc:sldMk cId="405085903" sldId="313"/>
            <ac:spMk id="3" creationId="{85D3B2FF-D828-4A60-8304-3E830F25834F}"/>
          </ac:spMkLst>
        </pc:spChg>
      </pc:sldChg>
      <pc:sldChg chg="addSp delSp modSp add modNotesTx">
        <pc:chgData name="Pla, Andrew" userId="e8291846-9097-4fa3-8915-e9648deea202" providerId="ADAL" clId="{82EA408A-03FA-4524-9636-59415A3CE616}" dt="2019-08-09T18:38:38.170" v="4806" actId="20577"/>
        <pc:sldMkLst>
          <pc:docMk/>
          <pc:sldMk cId="3559897667" sldId="314"/>
        </pc:sldMkLst>
        <pc:spChg chg="mod">
          <ac:chgData name="Pla, Andrew" userId="e8291846-9097-4fa3-8915-e9648deea202" providerId="ADAL" clId="{82EA408A-03FA-4524-9636-59415A3CE616}" dt="2019-08-09T18:08:31.705" v="4649" actId="20577"/>
          <ac:spMkLst>
            <pc:docMk/>
            <pc:sldMk cId="3559897667" sldId="314"/>
            <ac:spMk id="2" creationId="{80A06268-8A5A-4FD9-B390-BF69C7D5FEFA}"/>
          </ac:spMkLst>
        </pc:spChg>
        <pc:spChg chg="del">
          <ac:chgData name="Pla, Andrew" userId="e8291846-9097-4fa3-8915-e9648deea202" providerId="ADAL" clId="{82EA408A-03FA-4524-9636-59415A3CE616}" dt="2019-08-09T18:34:56.974" v="4658"/>
          <ac:spMkLst>
            <pc:docMk/>
            <pc:sldMk cId="3559897667" sldId="314"/>
            <ac:spMk id="3" creationId="{AA512274-E8BA-454A-AEF1-0BDF7979CCC6}"/>
          </ac:spMkLst>
        </pc:spChg>
        <pc:spChg chg="del mod">
          <ac:chgData name="Pla, Andrew" userId="e8291846-9097-4fa3-8915-e9648deea202" providerId="ADAL" clId="{82EA408A-03FA-4524-9636-59415A3CE616}" dt="2019-08-09T18:34:36.990" v="4651" actId="931"/>
          <ac:spMkLst>
            <pc:docMk/>
            <pc:sldMk cId="3559897667" sldId="314"/>
            <ac:spMk id="4" creationId="{F1F54BE2-592C-4FEF-B849-7689F5CF0D13}"/>
          </ac:spMkLst>
        </pc:spChg>
        <pc:spChg chg="del">
          <ac:chgData name="Pla, Andrew" userId="e8291846-9097-4fa3-8915-e9648deea202" providerId="ADAL" clId="{82EA408A-03FA-4524-9636-59415A3CE616}" dt="2019-08-09T18:34:56.974" v="4658"/>
          <ac:spMkLst>
            <pc:docMk/>
            <pc:sldMk cId="3559897667" sldId="314"/>
            <ac:spMk id="5" creationId="{8CFC7303-9313-4B35-830F-9ADBBFC28FC0}"/>
          </ac:spMkLst>
        </pc:spChg>
        <pc:spChg chg="del mod">
          <ac:chgData name="Pla, Andrew" userId="e8291846-9097-4fa3-8915-e9648deea202" providerId="ADAL" clId="{82EA408A-03FA-4524-9636-59415A3CE616}" dt="2019-08-09T18:34:56.974" v="4658"/>
          <ac:spMkLst>
            <pc:docMk/>
            <pc:sldMk cId="3559897667" sldId="314"/>
            <ac:spMk id="6" creationId="{E58FDA5A-4058-42E4-A360-0FDD0575D182}"/>
          </ac:spMkLst>
        </pc:spChg>
        <pc:picChg chg="add mod">
          <ac:chgData name="Pla, Andrew" userId="e8291846-9097-4fa3-8915-e9648deea202" providerId="ADAL" clId="{82EA408A-03FA-4524-9636-59415A3CE616}" dt="2019-08-09T18:35:19.904" v="4661" actId="14100"/>
          <ac:picMkLst>
            <pc:docMk/>
            <pc:sldMk cId="3559897667" sldId="314"/>
            <ac:picMk id="8" creationId="{241435C3-8F6C-4825-A310-AEA3CFAE221B}"/>
          </ac:picMkLst>
        </pc:picChg>
      </pc:sldChg>
      <pc:sldChg chg="addSp delSp modSp add modNotesTx">
        <pc:chgData name="Pla, Andrew" userId="e8291846-9097-4fa3-8915-e9648deea202" providerId="ADAL" clId="{82EA408A-03FA-4524-9636-59415A3CE616}" dt="2019-08-10T14:25:14.969" v="6905" actId="14100"/>
        <pc:sldMkLst>
          <pc:docMk/>
          <pc:sldMk cId="1128113219" sldId="315"/>
        </pc:sldMkLst>
        <pc:spChg chg="mod">
          <ac:chgData name="Pla, Andrew" userId="e8291846-9097-4fa3-8915-e9648deea202" providerId="ADAL" clId="{82EA408A-03FA-4524-9636-59415A3CE616}" dt="2019-08-09T18:44:36.699" v="4827" actId="20577"/>
          <ac:spMkLst>
            <pc:docMk/>
            <pc:sldMk cId="1128113219" sldId="315"/>
            <ac:spMk id="2" creationId="{FD2FC02C-A174-46AA-9B38-BC03C440A8DA}"/>
          </ac:spMkLst>
        </pc:spChg>
        <pc:spChg chg="del">
          <ac:chgData name="Pla, Andrew" userId="e8291846-9097-4fa3-8915-e9648deea202" providerId="ADAL" clId="{82EA408A-03FA-4524-9636-59415A3CE616}" dt="2019-08-09T18:46:07.628" v="4831"/>
          <ac:spMkLst>
            <pc:docMk/>
            <pc:sldMk cId="1128113219" sldId="315"/>
            <ac:spMk id="3" creationId="{F0689266-2291-4B4A-B80D-1860841BEE74}"/>
          </ac:spMkLst>
        </pc:spChg>
        <pc:spChg chg="add mod">
          <ac:chgData name="Pla, Andrew" userId="e8291846-9097-4fa3-8915-e9648deea202" providerId="ADAL" clId="{82EA408A-03FA-4524-9636-59415A3CE616}" dt="2019-08-09T18:45:00.586" v="4830" actId="255"/>
          <ac:spMkLst>
            <pc:docMk/>
            <pc:sldMk cId="1128113219" sldId="315"/>
            <ac:spMk id="4" creationId="{51EF8C50-BD4F-45AC-BCD2-8C99EE7A4B06}"/>
          </ac:spMkLst>
        </pc:spChg>
        <pc:spChg chg="add del mod">
          <ac:chgData name="Pla, Andrew" userId="e8291846-9097-4fa3-8915-e9648deea202" providerId="ADAL" clId="{82EA408A-03FA-4524-9636-59415A3CE616}" dt="2019-08-09T18:48:52.054" v="4847"/>
          <ac:spMkLst>
            <pc:docMk/>
            <pc:sldMk cId="1128113219" sldId="315"/>
            <ac:spMk id="6" creationId="{FA06DCBE-D435-4FCC-9A7C-8255D5186673}"/>
          </ac:spMkLst>
        </pc:spChg>
        <pc:spChg chg="add mod">
          <ac:chgData name="Pla, Andrew" userId="e8291846-9097-4fa3-8915-e9648deea202" providerId="ADAL" clId="{82EA408A-03FA-4524-9636-59415A3CE616}" dt="2019-08-09T18:50:32.371" v="4931" actId="20577"/>
          <ac:spMkLst>
            <pc:docMk/>
            <pc:sldMk cId="1128113219" sldId="315"/>
            <ac:spMk id="8" creationId="{25A9E533-B525-4DA9-BB6F-31991D45F71E}"/>
          </ac:spMkLst>
        </pc:spChg>
        <pc:spChg chg="add mod">
          <ac:chgData name="Pla, Andrew" userId="e8291846-9097-4fa3-8915-e9648deea202" providerId="ADAL" clId="{82EA408A-03FA-4524-9636-59415A3CE616}" dt="2019-08-09T18:49:08.834" v="4901" actId="20577"/>
          <ac:spMkLst>
            <pc:docMk/>
            <pc:sldMk cId="1128113219" sldId="315"/>
            <ac:spMk id="9" creationId="{D1F4CC14-FE98-4062-91CF-87DB2E14DC77}"/>
          </ac:spMkLst>
        </pc:spChg>
        <pc:spChg chg="add del mod">
          <ac:chgData name="Pla, Andrew" userId="e8291846-9097-4fa3-8915-e9648deea202" providerId="ADAL" clId="{82EA408A-03FA-4524-9636-59415A3CE616}" dt="2019-08-10T14:09:51.618" v="6173" actId="478"/>
          <ac:spMkLst>
            <pc:docMk/>
            <pc:sldMk cId="1128113219" sldId="315"/>
            <ac:spMk id="10" creationId="{6C8D6A02-8B52-4FBD-903B-B3DE8EFE3C7F}"/>
          </ac:spMkLst>
        </pc:spChg>
        <pc:spChg chg="add mod">
          <ac:chgData name="Pla, Andrew" userId="e8291846-9097-4fa3-8915-e9648deea202" providerId="ADAL" clId="{82EA408A-03FA-4524-9636-59415A3CE616}" dt="2019-08-10T14:09:53.943" v="6174" actId="478"/>
          <ac:spMkLst>
            <pc:docMk/>
            <pc:sldMk cId="1128113219" sldId="315"/>
            <ac:spMk id="13" creationId="{9E9B6951-1FDB-41B1-84A6-596A6A9F57AC}"/>
          </ac:spMkLst>
        </pc:spChg>
        <pc:picChg chg="add del mod">
          <ac:chgData name="Pla, Andrew" userId="e8291846-9097-4fa3-8915-e9648deea202" providerId="ADAL" clId="{82EA408A-03FA-4524-9636-59415A3CE616}" dt="2019-08-10T14:09:53.943" v="6174" actId="478"/>
          <ac:picMkLst>
            <pc:docMk/>
            <pc:sldMk cId="1128113219" sldId="315"/>
            <ac:picMk id="5" creationId="{7CE82029-AAF7-42CF-BE37-1D920466BD20}"/>
          </ac:picMkLst>
        </pc:picChg>
        <pc:picChg chg="add del mod">
          <ac:chgData name="Pla, Andrew" userId="e8291846-9097-4fa3-8915-e9648deea202" providerId="ADAL" clId="{82EA408A-03FA-4524-9636-59415A3CE616}" dt="2019-08-10T14:08:27.332" v="6167" actId="478"/>
          <ac:picMkLst>
            <pc:docMk/>
            <pc:sldMk cId="1128113219" sldId="315"/>
            <ac:picMk id="7" creationId="{299CEA2A-3673-4189-BF3A-75A526BF7092}"/>
          </ac:picMkLst>
        </pc:picChg>
        <pc:picChg chg="add mod">
          <ac:chgData name="Pla, Andrew" userId="e8291846-9097-4fa3-8915-e9648deea202" providerId="ADAL" clId="{82EA408A-03FA-4524-9636-59415A3CE616}" dt="2019-08-10T14:25:14.969" v="6905" actId="14100"/>
          <ac:picMkLst>
            <pc:docMk/>
            <pc:sldMk cId="1128113219" sldId="315"/>
            <ac:picMk id="11" creationId="{8326F0EC-9F4B-41C9-9356-7E66214D1BEF}"/>
          </ac:picMkLst>
        </pc:picChg>
        <pc:picChg chg="add del mod">
          <ac:chgData name="Pla, Andrew" userId="e8291846-9097-4fa3-8915-e9648deea202" providerId="ADAL" clId="{82EA408A-03FA-4524-9636-59415A3CE616}" dt="2019-08-10T14:10:10.548" v="6181" actId="478"/>
          <ac:picMkLst>
            <pc:docMk/>
            <pc:sldMk cId="1128113219" sldId="315"/>
            <ac:picMk id="14" creationId="{1AECD528-B747-48BB-824A-315CA503DE3B}"/>
          </ac:picMkLst>
        </pc:picChg>
        <pc:picChg chg="add mod">
          <ac:chgData name="Pla, Andrew" userId="e8291846-9097-4fa3-8915-e9648deea202" providerId="ADAL" clId="{82EA408A-03FA-4524-9636-59415A3CE616}" dt="2019-08-10T14:10:46.391" v="6186" actId="1076"/>
          <ac:picMkLst>
            <pc:docMk/>
            <pc:sldMk cId="1128113219" sldId="315"/>
            <ac:picMk id="15" creationId="{6A77850B-5FD5-4A0F-B016-D146007D44DB}"/>
          </ac:picMkLst>
        </pc:picChg>
      </pc:sldChg>
      <pc:sldChg chg="addSp delSp modSp add ord modNotesTx">
        <pc:chgData name="Pla, Andrew" userId="e8291846-9097-4fa3-8915-e9648deea202" providerId="ADAL" clId="{82EA408A-03FA-4524-9636-59415A3CE616}" dt="2019-08-10T14:23:21.383" v="6896" actId="20577"/>
        <pc:sldMkLst>
          <pc:docMk/>
          <pc:sldMk cId="821862611" sldId="316"/>
        </pc:sldMkLst>
        <pc:spChg chg="mod">
          <ac:chgData name="Pla, Andrew" userId="e8291846-9097-4fa3-8915-e9648deea202" providerId="ADAL" clId="{82EA408A-03FA-4524-9636-59415A3CE616}" dt="2019-08-09T19:38:36.903" v="5664" actId="20577"/>
          <ac:spMkLst>
            <pc:docMk/>
            <pc:sldMk cId="821862611" sldId="316"/>
            <ac:spMk id="2" creationId="{0FF4953B-9761-4146-8DE6-BFF15A284DC9}"/>
          </ac:spMkLst>
        </pc:spChg>
        <pc:spChg chg="del">
          <ac:chgData name="Pla, Andrew" userId="e8291846-9097-4fa3-8915-e9648deea202" providerId="ADAL" clId="{82EA408A-03FA-4524-9636-59415A3CE616}" dt="2019-08-09T19:41:55.402" v="5666" actId="931"/>
          <ac:spMkLst>
            <pc:docMk/>
            <pc:sldMk cId="821862611" sldId="316"/>
            <ac:spMk id="3" creationId="{38D2E13C-0D3A-49BD-9818-4D225795116C}"/>
          </ac:spMkLst>
        </pc:spChg>
        <pc:spChg chg="del">
          <ac:chgData name="Pla, Andrew" userId="e8291846-9097-4fa3-8915-e9648deea202" providerId="ADAL" clId="{82EA408A-03FA-4524-9636-59415A3CE616}" dt="2019-08-09T19:44:43.648" v="5670" actId="931"/>
          <ac:spMkLst>
            <pc:docMk/>
            <pc:sldMk cId="821862611" sldId="316"/>
            <ac:spMk id="4" creationId="{56A46C40-EAA3-421F-9A78-8554B4C4E127}"/>
          </ac:spMkLst>
        </pc:spChg>
        <pc:picChg chg="add mod">
          <ac:chgData name="Pla, Andrew" userId="e8291846-9097-4fa3-8915-e9648deea202" providerId="ADAL" clId="{82EA408A-03FA-4524-9636-59415A3CE616}" dt="2019-08-09T19:42:47.934" v="5669" actId="14100"/>
          <ac:picMkLst>
            <pc:docMk/>
            <pc:sldMk cId="821862611" sldId="316"/>
            <ac:picMk id="6" creationId="{2506C635-1D1A-43D9-AC09-24198388F049}"/>
          </ac:picMkLst>
        </pc:picChg>
        <pc:picChg chg="add mod">
          <ac:chgData name="Pla, Andrew" userId="e8291846-9097-4fa3-8915-e9648deea202" providerId="ADAL" clId="{82EA408A-03FA-4524-9636-59415A3CE616}" dt="2019-08-09T19:44:53.131" v="5673" actId="14100"/>
          <ac:picMkLst>
            <pc:docMk/>
            <pc:sldMk cId="821862611" sldId="316"/>
            <ac:picMk id="8" creationId="{7502E088-D531-4314-8C28-28E12D5E30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81BC5-D65A-44EC-81DD-E34861F8296C}" type="datetimeFigureOut">
              <a:rPr lang="en-US" smtClean="0"/>
              <a:t>8/10/2019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BD97F-E4E2-4D01-B3AE-66F3D2B03DCB}" type="slidenum">
              <a:rPr lang="en-US" smtClean="0"/>
              <a:t>‹#›</a:t>
            </a:fld>
            <a:endParaRPr lang="en-US"/>
          </a:p>
        </p:txBody>
      </p:sp>
    </p:spTree>
    <p:extLst>
      <p:ext uri="{BB962C8B-B14F-4D97-AF65-F5344CB8AC3E}">
        <p14:creationId xmlns:p14="http://schemas.microsoft.com/office/powerpoint/2010/main" val="4212814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PoshBot</a:t>
            </a:r>
            <a:r>
              <a:rPr lang="en-US" dirty="0"/>
              <a:t> at work since the Teams backend was developed a year ago.</a:t>
            </a:r>
          </a:p>
          <a:p>
            <a:endParaRPr lang="en-US" dirty="0"/>
          </a:p>
          <a:p>
            <a:r>
              <a:rPr lang="en-US" dirty="0"/>
              <a:t>Examples today will show a mixture of Teams and Slack</a:t>
            </a:r>
          </a:p>
          <a:p>
            <a:endParaRPr lang="en-US" dirty="0"/>
          </a:p>
          <a:p>
            <a:r>
              <a:rPr lang="en-US" dirty="0"/>
              <a:t>Developed a couple </a:t>
            </a:r>
            <a:r>
              <a:rPr lang="en-US" dirty="0" err="1"/>
              <a:t>PoshBot</a:t>
            </a:r>
            <a:r>
              <a:rPr lang="en-US" dirty="0"/>
              <a:t> modules and extended the Teams backend to support sending a typing indicator.</a:t>
            </a:r>
          </a:p>
          <a:p>
            <a:endParaRPr lang="en-US" dirty="0"/>
          </a:p>
          <a:p>
            <a:r>
              <a:rPr lang="en-US" dirty="0"/>
              <a:t>Does anyone perform the same tasks daily? Checking on script from previous day, checking on infrastructure, </a:t>
            </a:r>
            <a:r>
              <a:rPr lang="en-US"/>
              <a:t>Query databases?</a:t>
            </a:r>
            <a:endParaRPr lang="en-US" dirty="0"/>
          </a:p>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2</a:t>
            </a:fld>
            <a:endParaRPr lang="en-US"/>
          </a:p>
        </p:txBody>
      </p:sp>
    </p:spTree>
    <p:extLst>
      <p:ext uri="{BB962C8B-B14F-4D97-AF65-F5344CB8AC3E}">
        <p14:creationId xmlns:p14="http://schemas.microsoft.com/office/powerpoint/2010/main" val="2936280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a bot in slack and then get the SLACK API Token</a:t>
            </a:r>
          </a:p>
        </p:txBody>
      </p:sp>
      <p:sp>
        <p:nvSpPr>
          <p:cNvPr id="4" name="Slide Number Placeholder 3"/>
          <p:cNvSpPr>
            <a:spLocks noGrp="1"/>
          </p:cNvSpPr>
          <p:nvPr>
            <p:ph type="sldNum" sz="quarter" idx="5"/>
          </p:nvPr>
        </p:nvSpPr>
        <p:spPr/>
        <p:txBody>
          <a:bodyPr/>
          <a:lstStyle/>
          <a:p>
            <a:fld id="{956BD97F-E4E2-4D01-B3AE-66F3D2B03DCB}" type="slidenum">
              <a:rPr lang="en-US" smtClean="0"/>
              <a:t>14</a:t>
            </a:fld>
            <a:endParaRPr lang="en-US"/>
          </a:p>
        </p:txBody>
      </p:sp>
    </p:spTree>
    <p:extLst>
      <p:ext uri="{BB962C8B-B14F-4D97-AF65-F5344CB8AC3E}">
        <p14:creationId xmlns:p14="http://schemas.microsoft.com/office/powerpoint/2010/main" val="3945412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one go about slapping users appropriately</a:t>
            </a:r>
          </a:p>
        </p:txBody>
      </p:sp>
      <p:sp>
        <p:nvSpPr>
          <p:cNvPr id="4" name="Slide Number Placeholder 3"/>
          <p:cNvSpPr>
            <a:spLocks noGrp="1"/>
          </p:cNvSpPr>
          <p:nvPr>
            <p:ph type="sldNum" sz="quarter" idx="5"/>
          </p:nvPr>
        </p:nvSpPr>
        <p:spPr/>
        <p:txBody>
          <a:bodyPr/>
          <a:lstStyle/>
          <a:p>
            <a:fld id="{956BD97F-E4E2-4D01-B3AE-66F3D2B03DCB}" type="slidenum">
              <a:rPr lang="en-US" smtClean="0"/>
              <a:t>16</a:t>
            </a:fld>
            <a:endParaRPr lang="en-US"/>
          </a:p>
        </p:txBody>
      </p:sp>
    </p:spTree>
    <p:extLst>
      <p:ext uri="{BB962C8B-B14F-4D97-AF65-F5344CB8AC3E}">
        <p14:creationId xmlns:p14="http://schemas.microsoft.com/office/powerpoint/2010/main" val="71160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17</a:t>
            </a:fld>
            <a:endParaRPr lang="en-US"/>
          </a:p>
        </p:txBody>
      </p:sp>
    </p:spTree>
    <p:extLst>
      <p:ext uri="{BB962C8B-B14F-4D97-AF65-F5344CB8AC3E}">
        <p14:creationId xmlns:p14="http://schemas.microsoft.com/office/powerpoint/2010/main" val="271768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increase visibility into what code is being run.</a:t>
            </a:r>
            <a:br>
              <a:rPr lang="en-US" dirty="0"/>
            </a:br>
            <a:br>
              <a:rPr lang="en-US" dirty="0"/>
            </a:br>
            <a:r>
              <a:rPr lang="en-US" dirty="0"/>
              <a:t>Inspect-Command takes the function definition and displays it. Your team doesn’t need to install any module on their machine in order to look at the code that will be run when you execute a bot command.</a:t>
            </a:r>
          </a:p>
          <a:p>
            <a:endParaRPr lang="en-US" dirty="0"/>
          </a:p>
          <a:p>
            <a:r>
              <a:rPr lang="en-US" dirty="0"/>
              <a:t>More transparency = good!</a:t>
            </a:r>
          </a:p>
        </p:txBody>
      </p:sp>
      <p:sp>
        <p:nvSpPr>
          <p:cNvPr id="4" name="Slide Number Placeholder 3"/>
          <p:cNvSpPr>
            <a:spLocks noGrp="1"/>
          </p:cNvSpPr>
          <p:nvPr>
            <p:ph type="sldNum" sz="quarter" idx="5"/>
          </p:nvPr>
        </p:nvSpPr>
        <p:spPr/>
        <p:txBody>
          <a:bodyPr/>
          <a:lstStyle/>
          <a:p>
            <a:fld id="{956BD97F-E4E2-4D01-B3AE-66F3D2B03DCB}" type="slidenum">
              <a:rPr lang="en-US" smtClean="0"/>
              <a:t>20</a:t>
            </a:fld>
            <a:endParaRPr lang="en-US"/>
          </a:p>
        </p:txBody>
      </p:sp>
    </p:spTree>
    <p:extLst>
      <p:ext uri="{BB962C8B-B14F-4D97-AF65-F5344CB8AC3E}">
        <p14:creationId xmlns:p14="http://schemas.microsoft.com/office/powerpoint/2010/main" val="309443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bug, it doesn’t display the comment based help in Teams. Anyone </a:t>
            </a:r>
            <a:r>
              <a:rPr lang="en-US" dirty="0" err="1"/>
              <a:t>wanna</a:t>
            </a:r>
            <a:r>
              <a:rPr lang="en-US" dirty="0"/>
              <a:t> fix it?</a:t>
            </a:r>
          </a:p>
        </p:txBody>
      </p:sp>
      <p:sp>
        <p:nvSpPr>
          <p:cNvPr id="4" name="Slide Number Placeholder 3"/>
          <p:cNvSpPr>
            <a:spLocks noGrp="1"/>
          </p:cNvSpPr>
          <p:nvPr>
            <p:ph type="sldNum" sz="quarter" idx="5"/>
          </p:nvPr>
        </p:nvSpPr>
        <p:spPr/>
        <p:txBody>
          <a:bodyPr/>
          <a:lstStyle/>
          <a:p>
            <a:fld id="{956BD97F-E4E2-4D01-B3AE-66F3D2B03DCB}" type="slidenum">
              <a:rPr lang="en-US" smtClean="0"/>
              <a:t>21</a:t>
            </a:fld>
            <a:endParaRPr lang="en-US"/>
          </a:p>
        </p:txBody>
      </p:sp>
    </p:spTree>
    <p:extLst>
      <p:ext uri="{BB962C8B-B14F-4D97-AF65-F5344CB8AC3E}">
        <p14:creationId xmlns:p14="http://schemas.microsoft.com/office/powerpoint/2010/main" val="3557944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trigger type</a:t>
            </a:r>
          </a:p>
          <a:p>
            <a:r>
              <a:rPr lang="en-US" dirty="0"/>
              <a:t>Teams only responds via </a:t>
            </a:r>
            <a:r>
              <a:rPr lang="en-US" dirty="0" err="1"/>
              <a:t>dms</a:t>
            </a:r>
            <a:r>
              <a:rPr lang="en-US" dirty="0"/>
              <a:t> or when it is explicitly @mentioned in a channel.</a:t>
            </a:r>
          </a:p>
        </p:txBody>
      </p:sp>
      <p:sp>
        <p:nvSpPr>
          <p:cNvPr id="4" name="Slide Number Placeholder 3"/>
          <p:cNvSpPr>
            <a:spLocks noGrp="1"/>
          </p:cNvSpPr>
          <p:nvPr>
            <p:ph type="sldNum" sz="quarter" idx="5"/>
          </p:nvPr>
        </p:nvSpPr>
        <p:spPr/>
        <p:txBody>
          <a:bodyPr/>
          <a:lstStyle/>
          <a:p>
            <a:fld id="{956BD97F-E4E2-4D01-B3AE-66F3D2B03DCB}" type="slidenum">
              <a:rPr lang="en-US" smtClean="0"/>
              <a:t>23</a:t>
            </a:fld>
            <a:endParaRPr lang="en-US"/>
          </a:p>
        </p:txBody>
      </p:sp>
    </p:spTree>
    <p:extLst>
      <p:ext uri="{BB962C8B-B14F-4D97-AF65-F5344CB8AC3E}">
        <p14:creationId xmlns:p14="http://schemas.microsoft.com/office/powerpoint/2010/main" val="332656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24</a:t>
            </a:fld>
            <a:endParaRPr lang="en-US"/>
          </a:p>
        </p:txBody>
      </p:sp>
    </p:spTree>
    <p:extLst>
      <p:ext uri="{BB962C8B-B14F-4D97-AF65-F5344CB8AC3E}">
        <p14:creationId xmlns:p14="http://schemas.microsoft.com/office/powerpoint/2010/main" val="306859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want everyone able to run everything. What if you have some pretty </a:t>
            </a:r>
          </a:p>
        </p:txBody>
      </p:sp>
      <p:sp>
        <p:nvSpPr>
          <p:cNvPr id="4" name="Slide Number Placeholder 3"/>
          <p:cNvSpPr>
            <a:spLocks noGrp="1"/>
          </p:cNvSpPr>
          <p:nvPr>
            <p:ph type="sldNum" sz="quarter" idx="5"/>
          </p:nvPr>
        </p:nvSpPr>
        <p:spPr/>
        <p:txBody>
          <a:bodyPr/>
          <a:lstStyle/>
          <a:p>
            <a:fld id="{956BD97F-E4E2-4D01-B3AE-66F3D2B03DCB}" type="slidenum">
              <a:rPr lang="en-US" smtClean="0"/>
              <a:t>27</a:t>
            </a:fld>
            <a:endParaRPr lang="en-US"/>
          </a:p>
        </p:txBody>
      </p:sp>
    </p:spTree>
    <p:extLst>
      <p:ext uri="{BB962C8B-B14F-4D97-AF65-F5344CB8AC3E}">
        <p14:creationId xmlns:p14="http://schemas.microsoft.com/office/powerpoint/2010/main" val="1813115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Permissions for commands go into the </a:t>
            </a:r>
            <a:r>
              <a:rPr lang="en-US" dirty="0" err="1"/>
              <a:t>privatedata</a:t>
            </a:r>
            <a:r>
              <a:rPr lang="en-US" dirty="0"/>
              <a:t> of the module manifest .psd1 file</a:t>
            </a:r>
          </a:p>
          <a:p>
            <a:endParaRPr lang="en-US" dirty="0"/>
          </a:p>
          <a:p>
            <a:r>
              <a:rPr lang="en-US" dirty="0"/>
              <a:t>In the </a:t>
            </a:r>
            <a:r>
              <a:rPr lang="en-US" dirty="0" err="1"/>
              <a:t>PoshBot.BotCommand</a:t>
            </a:r>
            <a:r>
              <a:rPr lang="en-US" dirty="0"/>
              <a:t> attribute of a command we are able to set the permissions</a:t>
            </a:r>
          </a:p>
        </p:txBody>
      </p:sp>
      <p:sp>
        <p:nvSpPr>
          <p:cNvPr id="4" name="Slide Number Placeholder 3"/>
          <p:cNvSpPr>
            <a:spLocks noGrp="1"/>
          </p:cNvSpPr>
          <p:nvPr>
            <p:ph type="sldNum" sz="quarter" idx="5"/>
          </p:nvPr>
        </p:nvSpPr>
        <p:spPr/>
        <p:txBody>
          <a:bodyPr/>
          <a:lstStyle/>
          <a:p>
            <a:fld id="{956BD97F-E4E2-4D01-B3AE-66F3D2B03DCB}" type="slidenum">
              <a:rPr lang="en-US" smtClean="0"/>
              <a:t>28</a:t>
            </a:fld>
            <a:endParaRPr lang="en-US"/>
          </a:p>
        </p:txBody>
      </p:sp>
    </p:spTree>
    <p:extLst>
      <p:ext uri="{BB962C8B-B14F-4D97-AF65-F5344CB8AC3E}">
        <p14:creationId xmlns:p14="http://schemas.microsoft.com/office/powerpoint/2010/main" val="378507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create a role that we will assign the ‘Read-Secrets’ permission to.</a:t>
            </a:r>
          </a:p>
          <a:p>
            <a:endParaRPr lang="en-US" dirty="0"/>
          </a:p>
          <a:p>
            <a:r>
              <a:rPr lang="en-US" dirty="0"/>
              <a:t>Now we have a role without permissions assigned to it.</a:t>
            </a:r>
          </a:p>
        </p:txBody>
      </p:sp>
      <p:sp>
        <p:nvSpPr>
          <p:cNvPr id="4" name="Slide Number Placeholder 3"/>
          <p:cNvSpPr>
            <a:spLocks noGrp="1"/>
          </p:cNvSpPr>
          <p:nvPr>
            <p:ph type="sldNum" sz="quarter" idx="5"/>
          </p:nvPr>
        </p:nvSpPr>
        <p:spPr/>
        <p:txBody>
          <a:bodyPr/>
          <a:lstStyle/>
          <a:p>
            <a:fld id="{956BD97F-E4E2-4D01-B3AE-66F3D2B03DCB}" type="slidenum">
              <a:rPr lang="en-US" smtClean="0"/>
              <a:t>30</a:t>
            </a:fld>
            <a:endParaRPr lang="en-US"/>
          </a:p>
        </p:txBody>
      </p:sp>
    </p:spTree>
    <p:extLst>
      <p:ext uri="{BB962C8B-B14F-4D97-AF65-F5344CB8AC3E}">
        <p14:creationId xmlns:p14="http://schemas.microsoft.com/office/powerpoint/2010/main" val="210575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ChatOps isn’t a technology, it’s more of a methodology.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DevOps is a software engineering culture and practice that aims at unifying software development and software operation. The main characteristic of the DevOps movement is to strongly advocate automation and monitoring at all steps of software construction, from integration, testing, releasing to deployment and infrastructure management</a:t>
            </a:r>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4</a:t>
            </a:fld>
            <a:endParaRPr lang="en-US"/>
          </a:p>
        </p:txBody>
      </p:sp>
    </p:spTree>
    <p:extLst>
      <p:ext uri="{BB962C8B-B14F-4D97-AF65-F5344CB8AC3E}">
        <p14:creationId xmlns:p14="http://schemas.microsoft.com/office/powerpoint/2010/main" val="1994715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31</a:t>
            </a:fld>
            <a:endParaRPr lang="en-US"/>
          </a:p>
        </p:txBody>
      </p:sp>
    </p:spTree>
    <p:extLst>
      <p:ext uri="{BB962C8B-B14F-4D97-AF65-F5344CB8AC3E}">
        <p14:creationId xmlns:p14="http://schemas.microsoft.com/office/powerpoint/2010/main" val="1529453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member of the admin group already and want admins to be able to return secrets.</a:t>
            </a:r>
          </a:p>
        </p:txBody>
      </p:sp>
      <p:sp>
        <p:nvSpPr>
          <p:cNvPr id="4" name="Slide Number Placeholder 3"/>
          <p:cNvSpPr>
            <a:spLocks noGrp="1"/>
          </p:cNvSpPr>
          <p:nvPr>
            <p:ph type="sldNum" sz="quarter" idx="5"/>
          </p:nvPr>
        </p:nvSpPr>
        <p:spPr/>
        <p:txBody>
          <a:bodyPr/>
          <a:lstStyle/>
          <a:p>
            <a:fld id="{956BD97F-E4E2-4D01-B3AE-66F3D2B03DCB}" type="slidenum">
              <a:rPr lang="en-US" smtClean="0"/>
              <a:t>32</a:t>
            </a:fld>
            <a:endParaRPr lang="en-US"/>
          </a:p>
        </p:txBody>
      </p:sp>
    </p:spTree>
    <p:extLst>
      <p:ext uri="{BB962C8B-B14F-4D97-AF65-F5344CB8AC3E}">
        <p14:creationId xmlns:p14="http://schemas.microsoft.com/office/powerpoint/2010/main" val="306233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run the command, but wait! We are in a channel that has non admins. We don’t want to expose these secret comments to everyone, right? RIGHT?</a:t>
            </a:r>
          </a:p>
        </p:txBody>
      </p:sp>
      <p:sp>
        <p:nvSpPr>
          <p:cNvPr id="4" name="Slide Number Placeholder 3"/>
          <p:cNvSpPr>
            <a:spLocks noGrp="1"/>
          </p:cNvSpPr>
          <p:nvPr>
            <p:ph type="sldNum" sz="quarter" idx="5"/>
          </p:nvPr>
        </p:nvSpPr>
        <p:spPr/>
        <p:txBody>
          <a:bodyPr/>
          <a:lstStyle/>
          <a:p>
            <a:fld id="{956BD97F-E4E2-4D01-B3AE-66F3D2B03DCB}" type="slidenum">
              <a:rPr lang="en-US" smtClean="0"/>
              <a:t>33</a:t>
            </a:fld>
            <a:endParaRPr lang="en-US"/>
          </a:p>
        </p:txBody>
      </p:sp>
    </p:spTree>
    <p:extLst>
      <p:ext uri="{BB962C8B-B14F-4D97-AF65-F5344CB8AC3E}">
        <p14:creationId xmlns:p14="http://schemas.microsoft.com/office/powerpoint/2010/main" val="282967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 value for us. </a:t>
            </a:r>
          </a:p>
        </p:txBody>
      </p:sp>
      <p:sp>
        <p:nvSpPr>
          <p:cNvPr id="4" name="Slide Number Placeholder 3"/>
          <p:cNvSpPr>
            <a:spLocks noGrp="1"/>
          </p:cNvSpPr>
          <p:nvPr>
            <p:ph type="sldNum" sz="quarter" idx="5"/>
          </p:nvPr>
        </p:nvSpPr>
        <p:spPr/>
        <p:txBody>
          <a:bodyPr/>
          <a:lstStyle/>
          <a:p>
            <a:fld id="{956BD97F-E4E2-4D01-B3AE-66F3D2B03DCB}" type="slidenum">
              <a:rPr lang="en-US" smtClean="0"/>
              <a:t>35</a:t>
            </a:fld>
            <a:endParaRPr lang="en-US"/>
          </a:p>
        </p:txBody>
      </p:sp>
    </p:spTree>
    <p:extLst>
      <p:ext uri="{BB962C8B-B14F-4D97-AF65-F5344CB8AC3E}">
        <p14:creationId xmlns:p14="http://schemas.microsoft.com/office/powerpoint/2010/main" val="1641378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module that I wrote yesterday. If anyone is interested in helping me out and contributing to open source reach out to me.</a:t>
            </a:r>
          </a:p>
          <a:p>
            <a:endParaRPr lang="en-US" dirty="0"/>
          </a:p>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36</a:t>
            </a:fld>
            <a:endParaRPr lang="en-US"/>
          </a:p>
        </p:txBody>
      </p:sp>
    </p:spTree>
    <p:extLst>
      <p:ext uri="{BB962C8B-B14F-4D97-AF65-F5344CB8AC3E}">
        <p14:creationId xmlns:p14="http://schemas.microsoft.com/office/powerpoint/2010/main" val="1398352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inside the</a:t>
            </a:r>
          </a:p>
          <a:p>
            <a:endParaRPr lang="en-US" dirty="0"/>
          </a:p>
          <a:p>
            <a:r>
              <a:rPr lang="en-US" dirty="0" err="1"/>
              <a:t>PoshBot</a:t>
            </a:r>
            <a:r>
              <a:rPr lang="en-US" dirty="0"/>
              <a:t> serializes these values encrypted to disc. Only the user that exported the credential can import it.</a:t>
            </a:r>
          </a:p>
          <a:p>
            <a:endParaRPr lang="en-US" dirty="0"/>
          </a:p>
          <a:p>
            <a:r>
              <a:rPr lang="en-US" dirty="0"/>
              <a:t>Useful so you can run </a:t>
            </a:r>
            <a:r>
              <a:rPr lang="en-US" dirty="0" err="1"/>
              <a:t>poshbot</a:t>
            </a:r>
            <a:r>
              <a:rPr lang="en-US" dirty="0"/>
              <a:t> unprivileged and give it the necessary credentials.</a:t>
            </a:r>
          </a:p>
          <a:p>
            <a:endParaRPr lang="en-US" dirty="0"/>
          </a:p>
          <a:p>
            <a:r>
              <a:rPr lang="en-US" dirty="0"/>
              <a:t>I wrote a blog post where I accept a few values from configuration</a:t>
            </a:r>
          </a:p>
        </p:txBody>
      </p:sp>
      <p:sp>
        <p:nvSpPr>
          <p:cNvPr id="4" name="Slide Number Placeholder 3"/>
          <p:cNvSpPr>
            <a:spLocks noGrp="1"/>
          </p:cNvSpPr>
          <p:nvPr>
            <p:ph type="sldNum" sz="quarter" idx="5"/>
          </p:nvPr>
        </p:nvSpPr>
        <p:spPr/>
        <p:txBody>
          <a:bodyPr/>
          <a:lstStyle/>
          <a:p>
            <a:fld id="{956BD97F-E4E2-4D01-B3AE-66F3D2B03DCB}" type="slidenum">
              <a:rPr lang="en-US" smtClean="0"/>
              <a:t>37</a:t>
            </a:fld>
            <a:endParaRPr lang="en-US"/>
          </a:p>
        </p:txBody>
      </p:sp>
    </p:spTree>
    <p:extLst>
      <p:ext uri="{BB962C8B-B14F-4D97-AF65-F5344CB8AC3E}">
        <p14:creationId xmlns:p14="http://schemas.microsoft.com/office/powerpoint/2010/main" val="2230756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poke the bear</a:t>
            </a:r>
          </a:p>
        </p:txBody>
      </p:sp>
      <p:sp>
        <p:nvSpPr>
          <p:cNvPr id="4" name="Slide Number Placeholder 3"/>
          <p:cNvSpPr>
            <a:spLocks noGrp="1"/>
          </p:cNvSpPr>
          <p:nvPr>
            <p:ph type="sldNum" sz="quarter" idx="5"/>
          </p:nvPr>
        </p:nvSpPr>
        <p:spPr/>
        <p:txBody>
          <a:bodyPr/>
          <a:lstStyle/>
          <a:p>
            <a:fld id="{956BD97F-E4E2-4D01-B3AE-66F3D2B03DCB}" type="slidenum">
              <a:rPr lang="en-US" smtClean="0"/>
              <a:t>38</a:t>
            </a:fld>
            <a:endParaRPr lang="en-US"/>
          </a:p>
        </p:txBody>
      </p:sp>
    </p:spTree>
    <p:extLst>
      <p:ext uri="{BB962C8B-B14F-4D97-AF65-F5344CB8AC3E}">
        <p14:creationId xmlns:p14="http://schemas.microsoft.com/office/powerpoint/2010/main" val="394348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–Force to ensure safety.</a:t>
            </a:r>
          </a:p>
        </p:txBody>
      </p:sp>
      <p:sp>
        <p:nvSpPr>
          <p:cNvPr id="4" name="Slide Number Placeholder 3"/>
          <p:cNvSpPr>
            <a:spLocks noGrp="1"/>
          </p:cNvSpPr>
          <p:nvPr>
            <p:ph type="sldNum" sz="quarter" idx="5"/>
          </p:nvPr>
        </p:nvSpPr>
        <p:spPr/>
        <p:txBody>
          <a:bodyPr/>
          <a:lstStyle/>
          <a:p>
            <a:fld id="{956BD97F-E4E2-4D01-B3AE-66F3D2B03DCB}" type="slidenum">
              <a:rPr lang="en-US" smtClean="0"/>
              <a:t>40</a:t>
            </a:fld>
            <a:endParaRPr lang="en-US"/>
          </a:p>
        </p:txBody>
      </p:sp>
    </p:spTree>
    <p:extLst>
      <p:ext uri="{BB962C8B-B14F-4D97-AF65-F5344CB8AC3E}">
        <p14:creationId xmlns:p14="http://schemas.microsoft.com/office/powerpoint/2010/main" val="2839909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log file. C:\repos\chatops-presentation\CommandHistory.log</a:t>
            </a:r>
          </a:p>
          <a:p>
            <a:endParaRPr lang="en-US" dirty="0"/>
          </a:p>
          <a:p>
            <a:r>
              <a:rPr lang="en-US" dirty="0"/>
              <a:t>get-content 'C:\Repos\</a:t>
            </a:r>
            <a:r>
              <a:rPr lang="en-US" dirty="0" err="1"/>
              <a:t>ChatOps</a:t>
            </a:r>
            <a:r>
              <a:rPr lang="en-US" dirty="0"/>
              <a:t>-Presentation\logs\CommandHistory.log'  | </a:t>
            </a:r>
          </a:p>
          <a:p>
            <a:r>
              <a:rPr lang="en-US" dirty="0" err="1"/>
              <a:t>ConvertFrom</a:t>
            </a:r>
            <a:r>
              <a:rPr lang="en-US" dirty="0"/>
              <a:t>-Json | </a:t>
            </a:r>
          </a:p>
          <a:p>
            <a:r>
              <a:rPr lang="en-US" dirty="0"/>
              <a:t>Select-Object -last 2</a:t>
            </a:r>
          </a:p>
        </p:txBody>
      </p:sp>
      <p:sp>
        <p:nvSpPr>
          <p:cNvPr id="4" name="Slide Number Placeholder 3"/>
          <p:cNvSpPr>
            <a:spLocks noGrp="1"/>
          </p:cNvSpPr>
          <p:nvPr>
            <p:ph type="sldNum" sz="quarter" idx="5"/>
          </p:nvPr>
        </p:nvSpPr>
        <p:spPr/>
        <p:txBody>
          <a:bodyPr/>
          <a:lstStyle/>
          <a:p>
            <a:fld id="{956BD97F-E4E2-4D01-B3AE-66F3D2B03DCB}" type="slidenum">
              <a:rPr lang="en-US" smtClean="0"/>
              <a:t>41</a:t>
            </a:fld>
            <a:endParaRPr lang="en-US"/>
          </a:p>
        </p:txBody>
      </p:sp>
    </p:spTree>
    <p:extLst>
      <p:ext uri="{BB962C8B-B14F-4D97-AF65-F5344CB8AC3E}">
        <p14:creationId xmlns:p14="http://schemas.microsoft.com/office/powerpoint/2010/main" val="2002290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this up for yourself quickly using Slack. Invest in yourself and learn </a:t>
            </a:r>
            <a:r>
              <a:rPr lang="en-US" dirty="0" err="1"/>
              <a:t>poshbot</a:t>
            </a:r>
            <a:r>
              <a:rPr lang="en-US" dirty="0"/>
              <a:t>. Automate your home workflow.</a:t>
            </a:r>
          </a:p>
          <a:p>
            <a:endParaRPr lang="en-US" dirty="0"/>
          </a:p>
          <a:p>
            <a:r>
              <a:rPr lang="en-US" dirty="0"/>
              <a:t>It’s a very fun side project</a:t>
            </a:r>
          </a:p>
        </p:txBody>
      </p:sp>
      <p:sp>
        <p:nvSpPr>
          <p:cNvPr id="4" name="Slide Number Placeholder 3"/>
          <p:cNvSpPr>
            <a:spLocks noGrp="1"/>
          </p:cNvSpPr>
          <p:nvPr>
            <p:ph type="sldNum" sz="quarter" idx="5"/>
          </p:nvPr>
        </p:nvSpPr>
        <p:spPr/>
        <p:txBody>
          <a:bodyPr/>
          <a:lstStyle/>
          <a:p>
            <a:fld id="{956BD97F-E4E2-4D01-B3AE-66F3D2B03DCB}" type="slidenum">
              <a:rPr lang="en-US" smtClean="0"/>
              <a:t>43</a:t>
            </a:fld>
            <a:endParaRPr lang="en-US"/>
          </a:p>
        </p:txBody>
      </p:sp>
    </p:spTree>
    <p:extLst>
      <p:ext uri="{BB962C8B-B14F-4D97-AF65-F5344CB8AC3E}">
        <p14:creationId xmlns:p14="http://schemas.microsoft.com/office/powerpoint/2010/main" val="275289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5</a:t>
            </a:fld>
            <a:endParaRPr lang="en-US"/>
          </a:p>
        </p:txBody>
      </p:sp>
    </p:spTree>
    <p:extLst>
      <p:ext uri="{BB962C8B-B14F-4D97-AF65-F5344CB8AC3E}">
        <p14:creationId xmlns:p14="http://schemas.microsoft.com/office/powerpoint/2010/main" val="4029689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45</a:t>
            </a:fld>
            <a:endParaRPr lang="en-US"/>
          </a:p>
        </p:txBody>
      </p:sp>
    </p:spTree>
    <p:extLst>
      <p:ext uri="{BB962C8B-B14F-4D97-AF65-F5344CB8AC3E}">
        <p14:creationId xmlns:p14="http://schemas.microsoft.com/office/powerpoint/2010/main" val="2755829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Increased Collaboration: The sum is greater than the parts. 2 heads is better than one. </a:t>
            </a:r>
          </a:p>
          <a:p>
            <a:endParaRPr lang="en-US" dirty="0"/>
          </a:p>
          <a:p>
            <a:r>
              <a:rPr lang="en-US" sz="1800" dirty="0">
                <a:solidFill>
                  <a:srgbClr val="70757A"/>
                </a:solidFill>
                <a:latin typeface="GoogleSans-Regular"/>
              </a:rPr>
              <a:t>Searchable Log of All Communication and Knowledge</a:t>
            </a:r>
          </a:p>
          <a:p>
            <a:endParaRPr lang="en-US" sz="1800" dirty="0">
              <a:solidFill>
                <a:srgbClr val="70757A"/>
              </a:solidFill>
              <a:latin typeface="GoogleSans-Regular"/>
            </a:endParaRPr>
          </a:p>
          <a:p>
            <a:r>
              <a:rPr lang="en-US" sz="1800" dirty="0">
                <a:solidFill>
                  <a:srgbClr val="70757A"/>
                </a:solidFill>
                <a:latin typeface="GoogleSans-Regular"/>
              </a:rPr>
              <a:t>Define a culture of automation, empathy, and collaboration </a:t>
            </a:r>
          </a:p>
          <a:p>
            <a:endParaRPr lang="en-US" sz="1800" dirty="0">
              <a:solidFill>
                <a:srgbClr val="70757A"/>
              </a:solidFill>
              <a:latin typeface="GoogleSans-Regular"/>
            </a:endParaRPr>
          </a:p>
          <a:p>
            <a:r>
              <a:rPr lang="en-US" sz="1800" dirty="0">
                <a:solidFill>
                  <a:srgbClr val="70757A"/>
                </a:solidFill>
                <a:latin typeface="GoogleSans-Regular"/>
              </a:rPr>
              <a:t>Empathy – “Has anyone here ever been asked by a coworker to get something done when you were already working on something?” Increasing the visibility of work performed causes people to understand what is going on and hopefully understand that their request can’t be completed yet.</a:t>
            </a:r>
          </a:p>
          <a:p>
            <a:endParaRPr lang="en-US" sz="1800" dirty="0">
              <a:solidFill>
                <a:srgbClr val="70757A"/>
              </a:solidFill>
              <a:latin typeface="GoogleSans-Regular"/>
            </a:endParaRPr>
          </a:p>
          <a:p>
            <a:r>
              <a:rPr lang="en-US" sz="1800" dirty="0">
                <a:solidFill>
                  <a:srgbClr val="70757A"/>
                </a:solidFill>
                <a:latin typeface="GoogleSans-Regular"/>
              </a:rPr>
              <a:t>Shortened feedback loops</a:t>
            </a:r>
          </a:p>
          <a:p>
            <a:r>
              <a:rPr lang="en-US" sz="1800" dirty="0">
                <a:solidFill>
                  <a:srgbClr val="70757A"/>
                </a:solidFill>
                <a:latin typeface="GoogleSans-Regular"/>
              </a:rPr>
              <a:t>Less email</a:t>
            </a:r>
          </a:p>
          <a:p>
            <a:endParaRPr lang="en-US" sz="1800" dirty="0">
              <a:solidFill>
                <a:srgbClr val="70757A"/>
              </a:solidFill>
              <a:latin typeface="GoogleSans-Regular"/>
            </a:endParaRPr>
          </a:p>
          <a:p>
            <a:r>
              <a:rPr lang="en-US" sz="1800" dirty="0">
                <a:solidFill>
                  <a:srgbClr val="70757A"/>
                </a:solidFill>
                <a:latin typeface="GoogleSans-Regular"/>
              </a:rPr>
              <a:t>Empower people to solve issues themselves. People are able to solve their own issues and educate themselves</a:t>
            </a:r>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6</a:t>
            </a:fld>
            <a:endParaRPr lang="en-US"/>
          </a:p>
        </p:txBody>
      </p:sp>
    </p:spTree>
    <p:extLst>
      <p:ext uri="{BB962C8B-B14F-4D97-AF65-F5344CB8AC3E}">
        <p14:creationId xmlns:p14="http://schemas.microsoft.com/office/powerpoint/2010/main" val="376570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Automation </a:t>
            </a:r>
            <a:r>
              <a:rPr lang="en-US" dirty="0"/>
              <a:t>is awesome and a net positive for your org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Shared CLI </a:t>
            </a:r>
            <a:r>
              <a:rPr lang="en-US" dirty="0"/>
              <a:t>Commands run and results are shared. Useful for troubleshooting as it provides a shared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Logging: </a:t>
            </a:r>
            <a:r>
              <a:rPr lang="en-US" b="0" dirty="0"/>
              <a:t>centralized logging and 1 server to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Security</a:t>
            </a:r>
            <a:r>
              <a:rPr lang="en-US" b="0" dirty="0"/>
              <a:t>: Run </a:t>
            </a:r>
            <a:r>
              <a:rPr lang="en-US" b="0" dirty="0" err="1"/>
              <a:t>poshbot</a:t>
            </a:r>
            <a:r>
              <a:rPr lang="en-US" b="0" dirty="0"/>
              <a:t> as an unprivileged account and pass it credentials with the minimum permissions required. Add additional </a:t>
            </a:r>
            <a:r>
              <a:rPr lang="en-US" b="1" dirty="0"/>
              <a:t>Validation </a:t>
            </a:r>
            <a:r>
              <a:rPr lang="en-US" b="0" dirty="0"/>
              <a:t>to commands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Distribution is simple</a:t>
            </a:r>
          </a:p>
        </p:txBody>
      </p:sp>
      <p:sp>
        <p:nvSpPr>
          <p:cNvPr id="4" name="Slide Number Placeholder 3"/>
          <p:cNvSpPr>
            <a:spLocks noGrp="1"/>
          </p:cNvSpPr>
          <p:nvPr>
            <p:ph type="sldNum" sz="quarter" idx="5"/>
          </p:nvPr>
        </p:nvSpPr>
        <p:spPr/>
        <p:txBody>
          <a:bodyPr/>
          <a:lstStyle/>
          <a:p>
            <a:fld id="{956BD97F-E4E2-4D01-B3AE-66F3D2B03DCB}" type="slidenum">
              <a:rPr lang="en-US" smtClean="0"/>
              <a:t>7</a:t>
            </a:fld>
            <a:endParaRPr lang="en-US"/>
          </a:p>
        </p:txBody>
      </p:sp>
    </p:spTree>
    <p:extLst>
      <p:ext uri="{BB962C8B-B14F-4D97-AF65-F5344CB8AC3E}">
        <p14:creationId xmlns:p14="http://schemas.microsoft.com/office/powerpoint/2010/main" val="283877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8</a:t>
            </a:fld>
            <a:endParaRPr lang="en-US"/>
          </a:p>
        </p:txBody>
      </p:sp>
    </p:spTree>
    <p:extLst>
      <p:ext uri="{BB962C8B-B14F-4D97-AF65-F5344CB8AC3E}">
        <p14:creationId xmlns:p14="http://schemas.microsoft.com/office/powerpoint/2010/main" val="3012604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questions – more work done</a:t>
            </a:r>
          </a:p>
          <a:p>
            <a:endParaRPr lang="en-US" dirty="0"/>
          </a:p>
          <a:p>
            <a:r>
              <a:rPr lang="en-US" dirty="0"/>
              <a:t>Working from phone is just awesome</a:t>
            </a:r>
          </a:p>
          <a:p>
            <a:endParaRPr lang="en-US" dirty="0"/>
          </a:p>
          <a:p>
            <a:r>
              <a:rPr lang="en-US" dirty="0"/>
              <a:t>Share your tools much easier. Get a higher ROI for your toolmaking. </a:t>
            </a:r>
          </a:p>
          <a:p>
            <a:endParaRPr lang="en-US" dirty="0"/>
          </a:p>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9</a:t>
            </a:fld>
            <a:endParaRPr lang="en-US"/>
          </a:p>
        </p:txBody>
      </p:sp>
    </p:spTree>
    <p:extLst>
      <p:ext uri="{BB962C8B-B14F-4D97-AF65-F5344CB8AC3E}">
        <p14:creationId xmlns:p14="http://schemas.microsoft.com/office/powerpoint/2010/main" val="282861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Discord is coming soon</a:t>
            </a:r>
          </a:p>
        </p:txBody>
      </p:sp>
      <p:sp>
        <p:nvSpPr>
          <p:cNvPr id="4" name="Slide Number Placeholder 3"/>
          <p:cNvSpPr>
            <a:spLocks noGrp="1"/>
          </p:cNvSpPr>
          <p:nvPr>
            <p:ph type="sldNum" sz="quarter" idx="5"/>
          </p:nvPr>
        </p:nvSpPr>
        <p:spPr/>
        <p:txBody>
          <a:bodyPr/>
          <a:lstStyle/>
          <a:p>
            <a:fld id="{956BD97F-E4E2-4D01-B3AE-66F3D2B03DCB}" type="slidenum">
              <a:rPr lang="en-US" smtClean="0"/>
              <a:t>12</a:t>
            </a:fld>
            <a:endParaRPr lang="en-US"/>
          </a:p>
        </p:txBody>
      </p:sp>
    </p:spTree>
    <p:extLst>
      <p:ext uri="{BB962C8B-B14F-4D97-AF65-F5344CB8AC3E}">
        <p14:creationId xmlns:p14="http://schemas.microsoft.com/office/powerpoint/2010/main" val="507332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6BD97F-E4E2-4D01-B3AE-66F3D2B03DCB}" type="slidenum">
              <a:rPr lang="en-US" smtClean="0"/>
              <a:t>13</a:t>
            </a:fld>
            <a:endParaRPr lang="en-US"/>
          </a:p>
        </p:txBody>
      </p:sp>
    </p:spTree>
    <p:extLst>
      <p:ext uri="{BB962C8B-B14F-4D97-AF65-F5344CB8AC3E}">
        <p14:creationId xmlns:p14="http://schemas.microsoft.com/office/powerpoint/2010/main" val="3988722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t>PowerShell on the river | Chattanooga TN</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EAC8A836-FF68-9645-A220-8D2D7557F81A}"/>
              </a:ext>
            </a:extLst>
          </p:cNvPr>
          <p:cNvPicPr>
            <a:picLocks noChangeAspect="1"/>
          </p:cNvPicPr>
          <p:nvPr userDrawn="1"/>
        </p:nvPicPr>
        <p:blipFill rotWithShape="1">
          <a:blip r:embed="rId2"/>
          <a:srcRect l="2807" t="11021" r="2933" b="13804"/>
          <a:stretch/>
        </p:blipFill>
        <p:spPr>
          <a:xfrm>
            <a:off x="3270985" y="3429000"/>
            <a:ext cx="5650029" cy="2002694"/>
          </a:xfrm>
          <a:prstGeom prst="rect">
            <a:avLst/>
          </a:prstGeom>
        </p:spPr>
      </p:pic>
    </p:spTree>
    <p:extLst>
      <p:ext uri="{BB962C8B-B14F-4D97-AF65-F5344CB8AC3E}">
        <p14:creationId xmlns:p14="http://schemas.microsoft.com/office/powerpoint/2010/main" val="136054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11"/>
          </p:nvPr>
        </p:nvSpPr>
        <p:spPr/>
        <p:txBody>
          <a:bodyPr/>
          <a:lstStyle/>
          <a:p>
            <a:r>
              <a:rPr lang="en-US" dirty="0"/>
              <a:t>PowerShell on the river | Chattanooga TN</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568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a:t>PowerShell on the river | Chattanooga TN</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14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11"/>
          </p:nvPr>
        </p:nvSpPr>
        <p:spPr/>
        <p:txBody>
          <a:bodyPr/>
          <a:lstStyle/>
          <a:p>
            <a:r>
              <a:rPr lang="en-US" dirty="0"/>
              <a:t>PowerShell on the river | Chattanooga TN</a:t>
            </a: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988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a:t>PowerShell on the river | Chattanooga TN</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55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6" name="Footer Placeholder 5"/>
          <p:cNvSpPr>
            <a:spLocks noGrp="1"/>
          </p:cNvSpPr>
          <p:nvPr>
            <p:ph type="ftr" sz="quarter" idx="11"/>
          </p:nvPr>
        </p:nvSpPr>
        <p:spPr/>
        <p:txBody>
          <a:bodyPr/>
          <a:lstStyle/>
          <a:p>
            <a:r>
              <a:rPr lang="en-US" dirty="0"/>
              <a:t>PowerShell on the river | Chattanooga TN</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55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8" name="Footer Placeholder 7"/>
          <p:cNvSpPr>
            <a:spLocks noGrp="1"/>
          </p:cNvSpPr>
          <p:nvPr>
            <p:ph type="ftr" sz="quarter" idx="11"/>
          </p:nvPr>
        </p:nvSpPr>
        <p:spPr/>
        <p:txBody>
          <a:bodyPr/>
          <a:lstStyle/>
          <a:p>
            <a:r>
              <a:rPr lang="en-US" dirty="0"/>
              <a:t>PowerShell on the river | Chattanooga TN</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201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4" name="Footer Placeholder 3"/>
          <p:cNvSpPr>
            <a:spLocks noGrp="1"/>
          </p:cNvSpPr>
          <p:nvPr>
            <p:ph type="ftr" sz="quarter" idx="11"/>
          </p:nvPr>
        </p:nvSpPr>
        <p:spPr/>
        <p:txBody>
          <a:bodyPr/>
          <a:lstStyle/>
          <a:p>
            <a:r>
              <a:rPr lang="en-US" dirty="0"/>
              <a:t>PowerShell on the river | Chattanooga TN</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62833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3" name="Footer Placeholder 2"/>
          <p:cNvSpPr>
            <a:spLocks noGrp="1"/>
          </p:cNvSpPr>
          <p:nvPr>
            <p:ph type="ftr" sz="quarter" idx="11"/>
          </p:nvPr>
        </p:nvSpPr>
        <p:spPr/>
        <p:txBody>
          <a:bodyPr/>
          <a:lstStyle/>
          <a:p>
            <a:r>
              <a:rPr lang="en-US" dirty="0"/>
              <a:t>PowerShell on the river | Chattanooga TN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123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8/10/2019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PowerShell on the river | Chattanooga TN</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020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8/10/2019</a:t>
            </a:fld>
            <a:endParaRPr lang="en-US" dirty="0"/>
          </a:p>
        </p:txBody>
      </p:sp>
      <p:sp>
        <p:nvSpPr>
          <p:cNvPr id="6" name="Footer Placeholder 5"/>
          <p:cNvSpPr>
            <a:spLocks noGrp="1"/>
          </p:cNvSpPr>
          <p:nvPr>
            <p:ph type="ftr" sz="quarter" idx="11"/>
          </p:nvPr>
        </p:nvSpPr>
        <p:spPr/>
        <p:txBody>
          <a:bodyPr/>
          <a:lstStyle/>
          <a:p>
            <a:r>
              <a:rPr lang="en-US" dirty="0"/>
              <a:t>PowerShell on the river | Chattanooga TN</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273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8/10/2019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t>PowerShell on the river | Chattanooga TN</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049512B7-D4A5-2744-9FEC-64365EA65A0F}"/>
              </a:ext>
            </a:extLst>
          </p:cNvPr>
          <p:cNvPicPr>
            <a:picLocks noChangeAspect="1"/>
          </p:cNvPicPr>
          <p:nvPr userDrawn="1"/>
        </p:nvPicPr>
        <p:blipFill>
          <a:blip r:embed="rId13"/>
          <a:stretch>
            <a:fillRect/>
          </a:stretch>
        </p:blipFill>
        <p:spPr>
          <a:xfrm>
            <a:off x="10406333" y="4613656"/>
            <a:ext cx="1204475" cy="1248811"/>
          </a:xfrm>
          <a:prstGeom prst="rect">
            <a:avLst/>
          </a:prstGeom>
        </p:spPr>
      </p:pic>
    </p:spTree>
    <p:extLst>
      <p:ext uri="{BB962C8B-B14F-4D97-AF65-F5344CB8AC3E}">
        <p14:creationId xmlns:p14="http://schemas.microsoft.com/office/powerpoint/2010/main" val="19335599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poshbot.readthedocs.io/en/latest/guides/backends/setup-teams-backen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shbot.readthedocs.io/en/latest/guides/quickstart/#quickst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ndrewpla.github.io/"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hyperlink" Target="https://github.com/AndrewPl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2.gif"/></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ndrewpla.github.io/Writing-a-PoshBot-Plugin/"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4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hyperlink" Target="https://ramblingcookiemonster.github.io/PSSlack/" TargetMode="External"/><Relationship Id="rId2" Type="http://schemas.openxmlformats.org/officeDocument/2006/relationships/hyperlink" Target="https://andrewpla.github.io/Writing-a-PoshBot-Plugin/" TargetMode="External"/><Relationship Id="rId1" Type="http://schemas.openxmlformats.org/officeDocument/2006/relationships/slideLayout" Target="../slideLayouts/slideLayout2.xml"/><Relationship Id="rId4" Type="http://schemas.openxmlformats.org/officeDocument/2006/relationships/hyperlink" Target="https://blogs.technet.microsoft.com/stefan_stranger/2016/11/03/use-webhook-connector-to-send-data-from-powershell-to-microsoft-team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oshbotio/PoshBo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AndrewPla" TargetMode="External"/><Relationship Id="rId4" Type="http://schemas.openxmlformats.org/officeDocument/2006/relationships/hyperlink" Target="https://leanpub.com/chatops-the-easy-way"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E6604-7EFB-154F-8A83-E6819F4DAAA0}"/>
              </a:ext>
            </a:extLst>
          </p:cNvPr>
          <p:cNvSpPr>
            <a:spLocks noGrp="1"/>
          </p:cNvSpPr>
          <p:nvPr>
            <p:ph type="ctrTitle"/>
          </p:nvPr>
        </p:nvSpPr>
        <p:spPr/>
        <p:txBody>
          <a:bodyPr/>
          <a:lstStyle/>
          <a:p>
            <a:r>
              <a:rPr lang="en-US" dirty="0"/>
              <a:t>Empower Your Team with </a:t>
            </a:r>
            <a:r>
              <a:rPr lang="en-US" dirty="0" err="1"/>
              <a:t>ChatOps</a:t>
            </a:r>
            <a:r>
              <a:rPr lang="en-US" dirty="0"/>
              <a:t>:</a:t>
            </a:r>
            <a:br>
              <a:rPr lang="en-US" dirty="0"/>
            </a:br>
            <a:r>
              <a:rPr lang="en-US" dirty="0"/>
              <a:t>Getting Started with </a:t>
            </a:r>
            <a:r>
              <a:rPr lang="en-US" dirty="0" err="1"/>
              <a:t>PoshBot</a:t>
            </a:r>
            <a:r>
              <a:rPr lang="en-US" dirty="0"/>
              <a:t>	</a:t>
            </a:r>
          </a:p>
        </p:txBody>
      </p:sp>
      <p:sp>
        <p:nvSpPr>
          <p:cNvPr id="3" name="Subtitle 2">
            <a:extLst>
              <a:ext uri="{FF2B5EF4-FFF2-40B4-BE49-F238E27FC236}">
                <a16:creationId xmlns:a16="http://schemas.microsoft.com/office/drawing/2014/main" id="{B9825BB7-0C48-5C49-A385-1FD2B166DE35}"/>
              </a:ext>
            </a:extLst>
          </p:cNvPr>
          <p:cNvSpPr>
            <a:spLocks noGrp="1"/>
          </p:cNvSpPr>
          <p:nvPr>
            <p:ph type="subTitle" idx="1"/>
          </p:nvPr>
        </p:nvSpPr>
        <p:spPr/>
        <p:txBody>
          <a:bodyPr/>
          <a:lstStyle/>
          <a:p>
            <a:r>
              <a:rPr lang="en-US" dirty="0"/>
              <a:t>- Andrew Pla</a:t>
            </a:r>
          </a:p>
        </p:txBody>
      </p:sp>
    </p:spTree>
    <p:extLst>
      <p:ext uri="{BB962C8B-B14F-4D97-AF65-F5344CB8AC3E}">
        <p14:creationId xmlns:p14="http://schemas.microsoft.com/office/powerpoint/2010/main" val="2382551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719255-67D9-8845-9085-3613EFC218F6}"/>
              </a:ext>
            </a:extLst>
          </p:cNvPr>
          <p:cNvPicPr>
            <a:picLocks noChangeAspect="1"/>
          </p:cNvPicPr>
          <p:nvPr/>
        </p:nvPicPr>
        <p:blipFill>
          <a:blip r:embed="rId2"/>
          <a:stretch>
            <a:fillRect/>
          </a:stretch>
        </p:blipFill>
        <p:spPr>
          <a:xfrm>
            <a:off x="6606963" y="2836840"/>
            <a:ext cx="1184319" cy="1184319"/>
          </a:xfrm>
          <a:prstGeom prst="rect">
            <a:avLst/>
          </a:prstGeom>
        </p:spPr>
      </p:pic>
      <p:pic>
        <p:nvPicPr>
          <p:cNvPr id="13" name="Picture 12">
            <a:extLst>
              <a:ext uri="{FF2B5EF4-FFF2-40B4-BE49-F238E27FC236}">
                <a16:creationId xmlns:a16="http://schemas.microsoft.com/office/drawing/2014/main" id="{9DDA88D5-E828-DB42-9A74-D92B14BEBE6C}"/>
              </a:ext>
            </a:extLst>
          </p:cNvPr>
          <p:cNvPicPr>
            <a:picLocks noChangeAspect="1"/>
          </p:cNvPicPr>
          <p:nvPr/>
        </p:nvPicPr>
        <p:blipFill>
          <a:blip r:embed="rId3"/>
          <a:stretch>
            <a:fillRect/>
          </a:stretch>
        </p:blipFill>
        <p:spPr>
          <a:xfrm>
            <a:off x="6660713" y="4173635"/>
            <a:ext cx="890768" cy="1616239"/>
          </a:xfrm>
          <a:prstGeom prst="rect">
            <a:avLst/>
          </a:prstGeom>
        </p:spPr>
      </p:pic>
      <p:pic>
        <p:nvPicPr>
          <p:cNvPr id="10" name="Picture 9">
            <a:extLst>
              <a:ext uri="{FF2B5EF4-FFF2-40B4-BE49-F238E27FC236}">
                <a16:creationId xmlns:a16="http://schemas.microsoft.com/office/drawing/2014/main" id="{487991E7-4717-0C42-B1B0-7BB07300291F}"/>
              </a:ext>
            </a:extLst>
          </p:cNvPr>
          <p:cNvPicPr>
            <a:picLocks noChangeAspect="1"/>
          </p:cNvPicPr>
          <p:nvPr/>
        </p:nvPicPr>
        <p:blipFill>
          <a:blip r:embed="rId4"/>
          <a:stretch>
            <a:fillRect/>
          </a:stretch>
        </p:blipFill>
        <p:spPr>
          <a:xfrm>
            <a:off x="8766753" y="2918538"/>
            <a:ext cx="2415124" cy="1543290"/>
          </a:xfrm>
          <a:prstGeom prst="rect">
            <a:avLst/>
          </a:prstGeom>
        </p:spPr>
      </p:pic>
      <p:pic>
        <p:nvPicPr>
          <p:cNvPr id="16" name="Picture 15">
            <a:extLst>
              <a:ext uri="{FF2B5EF4-FFF2-40B4-BE49-F238E27FC236}">
                <a16:creationId xmlns:a16="http://schemas.microsoft.com/office/drawing/2014/main" id="{61998F32-B3E5-6E4F-B158-CBE807096C24}"/>
              </a:ext>
            </a:extLst>
          </p:cNvPr>
          <p:cNvPicPr>
            <a:picLocks noChangeAspect="1"/>
          </p:cNvPicPr>
          <p:nvPr/>
        </p:nvPicPr>
        <p:blipFill>
          <a:blip r:embed="rId5"/>
          <a:stretch>
            <a:fillRect/>
          </a:stretch>
        </p:blipFill>
        <p:spPr>
          <a:xfrm>
            <a:off x="8740190" y="4561741"/>
            <a:ext cx="1546519" cy="1616239"/>
          </a:xfrm>
          <a:prstGeom prst="rect">
            <a:avLst/>
          </a:prstGeom>
        </p:spPr>
      </p:pic>
      <p:sp>
        <p:nvSpPr>
          <p:cNvPr id="2" name="Title 1">
            <a:extLst>
              <a:ext uri="{FF2B5EF4-FFF2-40B4-BE49-F238E27FC236}">
                <a16:creationId xmlns:a16="http://schemas.microsoft.com/office/drawing/2014/main" id="{6C425953-F003-4F61-8347-EF9398F02D0B}"/>
              </a:ext>
            </a:extLst>
          </p:cNvPr>
          <p:cNvSpPr>
            <a:spLocks noGrp="1"/>
          </p:cNvSpPr>
          <p:nvPr>
            <p:ph type="title"/>
          </p:nvPr>
        </p:nvSpPr>
        <p:spPr/>
        <p:txBody>
          <a:bodyPr/>
          <a:lstStyle/>
          <a:p>
            <a:r>
              <a:rPr lang="en-US"/>
              <a:t>Chatbots</a:t>
            </a:r>
          </a:p>
        </p:txBody>
      </p:sp>
      <p:sp>
        <p:nvSpPr>
          <p:cNvPr id="4" name="Content Placeholder 3">
            <a:extLst>
              <a:ext uri="{FF2B5EF4-FFF2-40B4-BE49-F238E27FC236}">
                <a16:creationId xmlns:a16="http://schemas.microsoft.com/office/drawing/2014/main" id="{5555F917-F086-4E55-A5E0-26DB88547F8B}"/>
              </a:ext>
            </a:extLst>
          </p:cNvPr>
          <p:cNvSpPr>
            <a:spLocks noGrp="1"/>
          </p:cNvSpPr>
          <p:nvPr>
            <p:ph idx="1"/>
          </p:nvPr>
        </p:nvSpPr>
        <p:spPr/>
        <p:txBody>
          <a:bodyPr>
            <a:normAutofit/>
          </a:bodyPr>
          <a:lstStyle/>
          <a:p>
            <a:r>
              <a:rPr lang="en-US" sz="2400" dirty="0" err="1"/>
              <a:t>Hubot</a:t>
            </a:r>
            <a:r>
              <a:rPr lang="en-US" sz="2400" dirty="0"/>
              <a:t> – </a:t>
            </a:r>
            <a:r>
              <a:rPr lang="en-US" sz="2400" dirty="0" err="1"/>
              <a:t>CoffeeScript</a:t>
            </a:r>
            <a:r>
              <a:rPr lang="en-US" sz="2400" dirty="0"/>
              <a:t> or JavaScript</a:t>
            </a:r>
          </a:p>
          <a:p>
            <a:r>
              <a:rPr lang="en-US" sz="2400" dirty="0" err="1"/>
              <a:t>ErrBot</a:t>
            </a:r>
            <a:r>
              <a:rPr lang="en-US" sz="2400" dirty="0"/>
              <a:t> - Python</a:t>
            </a:r>
          </a:p>
          <a:p>
            <a:r>
              <a:rPr lang="en-US" sz="2400" dirty="0" err="1"/>
              <a:t>Lita</a:t>
            </a:r>
            <a:r>
              <a:rPr lang="en-US" sz="2400" dirty="0"/>
              <a:t> – Ruby</a:t>
            </a:r>
          </a:p>
          <a:p>
            <a:r>
              <a:rPr lang="en-US" sz="2400" dirty="0"/>
              <a:t>Cog – extensible</a:t>
            </a:r>
          </a:p>
          <a:p>
            <a:r>
              <a:rPr lang="en-US" sz="2400" dirty="0" err="1"/>
              <a:t>Poshbot</a:t>
            </a:r>
            <a:r>
              <a:rPr lang="en-US" sz="2400" dirty="0"/>
              <a:t> - PowerShell</a:t>
            </a:r>
          </a:p>
        </p:txBody>
      </p:sp>
      <p:pic>
        <p:nvPicPr>
          <p:cNvPr id="2052" name="Picture 4" descr="PoshBot Â· GitHub">
            <a:extLst>
              <a:ext uri="{FF2B5EF4-FFF2-40B4-BE49-F238E27FC236}">
                <a16:creationId xmlns:a16="http://schemas.microsoft.com/office/drawing/2014/main" id="{DB39B9F2-A810-4153-81DE-55FD10B5E186}"/>
              </a:ext>
            </a:extLst>
          </p:cNvPr>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bwMode="auto">
          <a:xfrm>
            <a:off x="5793790" y="760783"/>
            <a:ext cx="5892800" cy="585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ipe(down)">
                                      <p:cBhvr>
                                        <p:cTn id="7" dur="580">
                                          <p:stCondLst>
                                            <p:cond delay="0"/>
                                          </p:stCondLst>
                                        </p:cTn>
                                        <p:tgtEl>
                                          <p:spTgt spid="2052"/>
                                        </p:tgtEl>
                                      </p:cBhvr>
                                    </p:animEffect>
                                    <p:anim calcmode="lin" valueType="num">
                                      <p:cBhvr>
                                        <p:cTn id="8"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2"/>
                                        </p:tgtEl>
                                      </p:cBhvr>
                                      <p:to x="100000" y="60000"/>
                                    </p:animScale>
                                    <p:animScale>
                                      <p:cBhvr>
                                        <p:cTn id="14" dur="166" decel="50000">
                                          <p:stCondLst>
                                            <p:cond delay="676"/>
                                          </p:stCondLst>
                                        </p:cTn>
                                        <p:tgtEl>
                                          <p:spTgt spid="2052"/>
                                        </p:tgtEl>
                                      </p:cBhvr>
                                      <p:to x="100000" y="100000"/>
                                    </p:animScale>
                                    <p:animScale>
                                      <p:cBhvr>
                                        <p:cTn id="15" dur="26">
                                          <p:stCondLst>
                                            <p:cond delay="1312"/>
                                          </p:stCondLst>
                                        </p:cTn>
                                        <p:tgtEl>
                                          <p:spTgt spid="2052"/>
                                        </p:tgtEl>
                                      </p:cBhvr>
                                      <p:to x="100000" y="80000"/>
                                    </p:animScale>
                                    <p:animScale>
                                      <p:cBhvr>
                                        <p:cTn id="16" dur="166" decel="50000">
                                          <p:stCondLst>
                                            <p:cond delay="1338"/>
                                          </p:stCondLst>
                                        </p:cTn>
                                        <p:tgtEl>
                                          <p:spTgt spid="2052"/>
                                        </p:tgtEl>
                                      </p:cBhvr>
                                      <p:to x="100000" y="100000"/>
                                    </p:animScale>
                                    <p:animScale>
                                      <p:cBhvr>
                                        <p:cTn id="17" dur="26">
                                          <p:stCondLst>
                                            <p:cond delay="1642"/>
                                          </p:stCondLst>
                                        </p:cTn>
                                        <p:tgtEl>
                                          <p:spTgt spid="2052"/>
                                        </p:tgtEl>
                                      </p:cBhvr>
                                      <p:to x="100000" y="90000"/>
                                    </p:animScale>
                                    <p:animScale>
                                      <p:cBhvr>
                                        <p:cTn id="18" dur="166" decel="50000">
                                          <p:stCondLst>
                                            <p:cond delay="1668"/>
                                          </p:stCondLst>
                                        </p:cTn>
                                        <p:tgtEl>
                                          <p:spTgt spid="2052"/>
                                        </p:tgtEl>
                                      </p:cBhvr>
                                      <p:to x="100000" y="100000"/>
                                    </p:animScale>
                                    <p:animScale>
                                      <p:cBhvr>
                                        <p:cTn id="19" dur="26">
                                          <p:stCondLst>
                                            <p:cond delay="1808"/>
                                          </p:stCondLst>
                                        </p:cTn>
                                        <p:tgtEl>
                                          <p:spTgt spid="2052"/>
                                        </p:tgtEl>
                                      </p:cBhvr>
                                      <p:to x="100000" y="95000"/>
                                    </p:animScale>
                                    <p:animScale>
                                      <p:cBhvr>
                                        <p:cTn id="20" dur="166" decel="50000">
                                          <p:stCondLst>
                                            <p:cond delay="1834"/>
                                          </p:stCondLst>
                                        </p:cTn>
                                        <p:tgtEl>
                                          <p:spTgt spid="20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4B10-0FFE-4706-95EF-F0353975CEF7}"/>
              </a:ext>
            </a:extLst>
          </p:cNvPr>
          <p:cNvSpPr>
            <a:spLocks noGrp="1"/>
          </p:cNvSpPr>
          <p:nvPr>
            <p:ph type="title"/>
          </p:nvPr>
        </p:nvSpPr>
        <p:spPr/>
        <p:txBody>
          <a:bodyPr/>
          <a:lstStyle/>
          <a:p>
            <a:r>
              <a:rPr lang="en-US" dirty="0"/>
              <a:t>What is </a:t>
            </a:r>
            <a:r>
              <a:rPr lang="en-US" dirty="0" err="1"/>
              <a:t>Poshbot</a:t>
            </a:r>
            <a:endParaRPr lang="en-US" dirty="0"/>
          </a:p>
        </p:txBody>
      </p:sp>
      <p:sp>
        <p:nvSpPr>
          <p:cNvPr id="4" name="Content Placeholder 3">
            <a:extLst>
              <a:ext uri="{FF2B5EF4-FFF2-40B4-BE49-F238E27FC236}">
                <a16:creationId xmlns:a16="http://schemas.microsoft.com/office/drawing/2014/main" id="{7B8B055E-2C39-46A2-ABE9-67FFABBEED94}"/>
              </a:ext>
            </a:extLst>
          </p:cNvPr>
          <p:cNvSpPr>
            <a:spLocks noGrp="1"/>
          </p:cNvSpPr>
          <p:nvPr>
            <p:ph idx="1"/>
          </p:nvPr>
        </p:nvSpPr>
        <p:spPr/>
        <p:txBody>
          <a:bodyPr>
            <a:normAutofit/>
          </a:bodyPr>
          <a:lstStyle/>
          <a:p>
            <a:r>
              <a:rPr lang="en-US" sz="2800" dirty="0"/>
              <a:t>PowerShell-based chat bot framework</a:t>
            </a:r>
          </a:p>
          <a:p>
            <a:r>
              <a:rPr lang="en-US" sz="2800" b="1" dirty="0"/>
              <a:t>R</a:t>
            </a:r>
            <a:r>
              <a:rPr lang="en-US" sz="2800" dirty="0"/>
              <a:t>ole </a:t>
            </a:r>
            <a:r>
              <a:rPr lang="en-US" sz="2800" b="1" dirty="0"/>
              <a:t>B</a:t>
            </a:r>
            <a:r>
              <a:rPr lang="en-US" sz="2800" dirty="0"/>
              <a:t>ased </a:t>
            </a:r>
            <a:r>
              <a:rPr lang="en-US" sz="2800" b="1" dirty="0"/>
              <a:t>A</a:t>
            </a:r>
            <a:r>
              <a:rPr lang="en-US" sz="2800" dirty="0"/>
              <a:t>ccess </a:t>
            </a:r>
            <a:r>
              <a:rPr lang="en-US" sz="2800" b="1" dirty="0"/>
              <a:t>C</a:t>
            </a:r>
            <a:r>
              <a:rPr lang="en-US" sz="2800" dirty="0"/>
              <a:t>ontrol</a:t>
            </a:r>
          </a:p>
          <a:p>
            <a:r>
              <a:rPr lang="en-US" sz="2800" dirty="0"/>
              <a:t>Plugins (PowerShell Modules)</a:t>
            </a:r>
          </a:p>
          <a:p>
            <a:r>
              <a:rPr lang="en-US" sz="2800" dirty="0"/>
              <a:t>PowerShell jobs</a:t>
            </a:r>
          </a:p>
          <a:p>
            <a:r>
              <a:rPr lang="en-US" sz="2800" dirty="0"/>
              <a:t>Goal: Create a first-class experience for PowerShell developers</a:t>
            </a:r>
          </a:p>
          <a:p>
            <a:r>
              <a:rPr lang="en-US" sz="2800" dirty="0"/>
              <a:t>Created by Brandon Olin @</a:t>
            </a:r>
            <a:r>
              <a:rPr lang="en-US" sz="2800" dirty="0" err="1"/>
              <a:t>DevBlackOps</a:t>
            </a:r>
            <a:endParaRPr lang="en-US" sz="2800" dirty="0"/>
          </a:p>
        </p:txBody>
      </p:sp>
      <p:pic>
        <p:nvPicPr>
          <p:cNvPr id="6" name="Picture 5">
            <a:extLst>
              <a:ext uri="{FF2B5EF4-FFF2-40B4-BE49-F238E27FC236}">
                <a16:creationId xmlns:a16="http://schemas.microsoft.com/office/drawing/2014/main" id="{6FAC4420-56EB-4D46-8BE6-94E11010E495}"/>
              </a:ext>
            </a:extLst>
          </p:cNvPr>
          <p:cNvPicPr>
            <a:picLocks noChangeAspect="1"/>
          </p:cNvPicPr>
          <p:nvPr/>
        </p:nvPicPr>
        <p:blipFill>
          <a:blip r:embed="rId2"/>
          <a:stretch>
            <a:fillRect/>
          </a:stretch>
        </p:blipFill>
        <p:spPr>
          <a:xfrm>
            <a:off x="8424333" y="1875971"/>
            <a:ext cx="1905000" cy="2743200"/>
          </a:xfrm>
          <a:prstGeom prst="rect">
            <a:avLst/>
          </a:prstGeom>
        </p:spPr>
      </p:pic>
    </p:spTree>
    <p:extLst>
      <p:ext uri="{BB962C8B-B14F-4D97-AF65-F5344CB8AC3E}">
        <p14:creationId xmlns:p14="http://schemas.microsoft.com/office/powerpoint/2010/main" val="115050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8395-4F45-4B43-BE1F-C67FDE373DDC}"/>
              </a:ext>
            </a:extLst>
          </p:cNvPr>
          <p:cNvSpPr>
            <a:spLocks noGrp="1"/>
          </p:cNvSpPr>
          <p:nvPr>
            <p:ph type="title"/>
          </p:nvPr>
        </p:nvSpPr>
        <p:spPr/>
        <p:txBody>
          <a:bodyPr/>
          <a:lstStyle/>
          <a:p>
            <a:r>
              <a:rPr lang="en-US" dirty="0" err="1"/>
              <a:t>PoshBot</a:t>
            </a:r>
            <a:r>
              <a:rPr lang="en-US" dirty="0"/>
              <a:t> Backends</a:t>
            </a:r>
          </a:p>
        </p:txBody>
      </p:sp>
      <p:sp>
        <p:nvSpPr>
          <p:cNvPr id="3" name="Content Placeholder 2">
            <a:extLst>
              <a:ext uri="{FF2B5EF4-FFF2-40B4-BE49-F238E27FC236}">
                <a16:creationId xmlns:a16="http://schemas.microsoft.com/office/drawing/2014/main" id="{C5309017-F71E-48B0-9B95-80E6DD68673C}"/>
              </a:ext>
            </a:extLst>
          </p:cNvPr>
          <p:cNvSpPr>
            <a:spLocks noGrp="1"/>
          </p:cNvSpPr>
          <p:nvPr>
            <p:ph idx="1"/>
          </p:nvPr>
        </p:nvSpPr>
        <p:spPr/>
        <p:txBody>
          <a:bodyPr/>
          <a:lstStyle/>
          <a:p>
            <a:endParaRPr lang="en-US" dirty="0"/>
          </a:p>
          <a:p>
            <a:endParaRPr lang="en-US" sz="2800" dirty="0"/>
          </a:p>
          <a:p>
            <a:r>
              <a:rPr lang="en-US" sz="2800" dirty="0"/>
              <a:t>Slack</a:t>
            </a:r>
          </a:p>
          <a:p>
            <a:r>
              <a:rPr lang="en-US" sz="2800" dirty="0"/>
              <a:t>Teams</a:t>
            </a:r>
          </a:p>
          <a:p>
            <a:r>
              <a:rPr lang="en-US" sz="2800" dirty="0"/>
              <a:t>Google Chat - </a:t>
            </a:r>
            <a:r>
              <a:rPr lang="en-US" sz="2800" dirty="0" err="1"/>
              <a:t>PoshBot.GChat.Backend</a:t>
            </a:r>
            <a:endParaRPr lang="en-US" sz="2800" dirty="0"/>
          </a:p>
        </p:txBody>
      </p:sp>
      <p:pic>
        <p:nvPicPr>
          <p:cNvPr id="2050" name="Picture 2" descr="Fast-Growing Slack Is Doing Better at Diversity Than Some ...">
            <a:extLst>
              <a:ext uri="{FF2B5EF4-FFF2-40B4-BE49-F238E27FC236}">
                <a16:creationId xmlns:a16="http://schemas.microsoft.com/office/drawing/2014/main" id="{67AFA20C-8E20-40D5-8F36-E2027C9DF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186213"/>
            <a:ext cx="2286001" cy="17145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Teams - Wikipedia">
            <a:extLst>
              <a:ext uri="{FF2B5EF4-FFF2-40B4-BE49-F238E27FC236}">
                <a16:creationId xmlns:a16="http://schemas.microsoft.com/office/drawing/2014/main" id="{D4844966-9B9D-4E49-A785-B1EB898EF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3657" y="1804581"/>
            <a:ext cx="2096133" cy="20961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itch is finally making this massively requested change ...">
            <a:extLst>
              <a:ext uri="{FF2B5EF4-FFF2-40B4-BE49-F238E27FC236}">
                <a16:creationId xmlns:a16="http://schemas.microsoft.com/office/drawing/2014/main" id="{E37CC825-A067-445D-ADC9-EBA76DD2C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4248262"/>
            <a:ext cx="2576859" cy="161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9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barn(inVertical)">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82F8-3B23-4DE7-A2A9-B8DC67B139F1}"/>
              </a:ext>
            </a:extLst>
          </p:cNvPr>
          <p:cNvSpPr>
            <a:spLocks noGrp="1"/>
          </p:cNvSpPr>
          <p:nvPr>
            <p:ph type="title"/>
          </p:nvPr>
        </p:nvSpPr>
        <p:spPr/>
        <p:txBody>
          <a:bodyPr/>
          <a:lstStyle/>
          <a:p>
            <a:r>
              <a:rPr lang="en-US" dirty="0"/>
              <a:t>Teams </a:t>
            </a:r>
            <a:r>
              <a:rPr lang="en-US" dirty="0" err="1"/>
              <a:t>BAckend</a:t>
            </a:r>
            <a:endParaRPr lang="en-US" dirty="0"/>
          </a:p>
        </p:txBody>
      </p:sp>
      <p:sp>
        <p:nvSpPr>
          <p:cNvPr id="4" name="Content Placeholder 3">
            <a:extLst>
              <a:ext uri="{FF2B5EF4-FFF2-40B4-BE49-F238E27FC236}">
                <a16:creationId xmlns:a16="http://schemas.microsoft.com/office/drawing/2014/main" id="{2A529B23-CCA3-4164-9AE2-FB912BD83DFC}"/>
              </a:ext>
            </a:extLst>
          </p:cNvPr>
          <p:cNvSpPr>
            <a:spLocks noGrp="1"/>
          </p:cNvSpPr>
          <p:nvPr>
            <p:ph idx="1"/>
          </p:nvPr>
        </p:nvSpPr>
        <p:spPr>
          <a:xfrm>
            <a:off x="581192" y="2180496"/>
            <a:ext cx="11029615" cy="5820504"/>
          </a:xfrm>
        </p:spPr>
        <p:txBody>
          <a:bodyPr>
            <a:normAutofit/>
          </a:bodyPr>
          <a:lstStyle/>
          <a:p>
            <a:pPr marL="0" indent="0">
              <a:buNone/>
            </a:pPr>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pPr marL="0" indent="0">
              <a:buNone/>
            </a:pPr>
            <a:r>
              <a:rPr lang="en-US" sz="2000" dirty="0">
                <a:hlinkClick r:id="rId3"/>
              </a:rPr>
              <a:t>https://poshbot.readthedocs.io/en/latest/guides/backends/setup-teams-backend/</a:t>
            </a:r>
            <a:endParaRPr lang="en-US" sz="2000" dirty="0"/>
          </a:p>
        </p:txBody>
      </p:sp>
      <p:pic>
        <p:nvPicPr>
          <p:cNvPr id="1026" name="Picture 2" descr="PoshBot and Teams message flow">
            <a:extLst>
              <a:ext uri="{FF2B5EF4-FFF2-40B4-BE49-F238E27FC236}">
                <a16:creationId xmlns:a16="http://schemas.microsoft.com/office/drawing/2014/main" id="{C50992F0-941D-401E-8CCE-775649A86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292" y="1971243"/>
            <a:ext cx="7686508" cy="432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5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47FE-551C-4207-9EE0-356AEFE3CAEE}"/>
              </a:ext>
            </a:extLst>
          </p:cNvPr>
          <p:cNvSpPr>
            <a:spLocks noGrp="1"/>
          </p:cNvSpPr>
          <p:nvPr>
            <p:ph type="title"/>
          </p:nvPr>
        </p:nvSpPr>
        <p:spPr/>
        <p:txBody>
          <a:bodyPr/>
          <a:lstStyle/>
          <a:p>
            <a:r>
              <a:rPr lang="en-US" dirty="0"/>
              <a:t>Running slack</a:t>
            </a:r>
          </a:p>
        </p:txBody>
      </p:sp>
      <p:pic>
        <p:nvPicPr>
          <p:cNvPr id="5" name="Content Placeholder 4">
            <a:extLst>
              <a:ext uri="{FF2B5EF4-FFF2-40B4-BE49-F238E27FC236}">
                <a16:creationId xmlns:a16="http://schemas.microsoft.com/office/drawing/2014/main" id="{6F6F67C7-ED04-4B97-8017-E97B3751CC59}"/>
              </a:ext>
            </a:extLst>
          </p:cNvPr>
          <p:cNvPicPr>
            <a:picLocks noGrp="1" noChangeAspect="1"/>
          </p:cNvPicPr>
          <p:nvPr>
            <p:ph idx="1"/>
          </p:nvPr>
        </p:nvPicPr>
        <p:blipFill>
          <a:blip r:embed="rId3"/>
          <a:stretch>
            <a:fillRect/>
          </a:stretch>
        </p:blipFill>
        <p:spPr>
          <a:xfrm>
            <a:off x="2216151" y="1880707"/>
            <a:ext cx="6070599" cy="4654127"/>
          </a:xfrm>
        </p:spPr>
      </p:pic>
      <p:sp>
        <p:nvSpPr>
          <p:cNvPr id="6" name="Rectangle 5">
            <a:extLst>
              <a:ext uri="{FF2B5EF4-FFF2-40B4-BE49-F238E27FC236}">
                <a16:creationId xmlns:a16="http://schemas.microsoft.com/office/drawing/2014/main" id="{96CF593F-D542-4B79-AAAA-E11D65AB6BED}"/>
              </a:ext>
            </a:extLst>
          </p:cNvPr>
          <p:cNvSpPr/>
          <p:nvPr/>
        </p:nvSpPr>
        <p:spPr>
          <a:xfrm>
            <a:off x="4521200" y="6534834"/>
            <a:ext cx="7531100" cy="369332"/>
          </a:xfrm>
          <a:prstGeom prst="rect">
            <a:avLst/>
          </a:prstGeom>
        </p:spPr>
        <p:txBody>
          <a:bodyPr wrap="square">
            <a:spAutoFit/>
          </a:bodyPr>
          <a:lstStyle/>
          <a:p>
            <a:r>
              <a:rPr lang="en-US" dirty="0">
                <a:hlinkClick r:id="rId4"/>
              </a:rPr>
              <a:t>https://poshbot.readthedocs.io/en/latest/guides/quickstart/#quickstart</a:t>
            </a:r>
            <a:endParaRPr lang="en-US" dirty="0"/>
          </a:p>
        </p:txBody>
      </p:sp>
    </p:spTree>
    <p:extLst>
      <p:ext uri="{BB962C8B-B14F-4D97-AF65-F5344CB8AC3E}">
        <p14:creationId xmlns:p14="http://schemas.microsoft.com/office/powerpoint/2010/main" val="2150013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6A345C9-93E3-4449-A2E7-DE5BE4CD09F0}"/>
              </a:ext>
            </a:extLst>
          </p:cNvPr>
          <p:cNvSpPr>
            <a:spLocks noGrp="1"/>
          </p:cNvSpPr>
          <p:nvPr>
            <p:ph type="title"/>
          </p:nvPr>
        </p:nvSpPr>
        <p:spPr/>
        <p:txBody>
          <a:bodyPr/>
          <a:lstStyle/>
          <a:p>
            <a:r>
              <a:rPr lang="en-US" dirty="0"/>
              <a:t>!Help</a:t>
            </a:r>
          </a:p>
        </p:txBody>
      </p:sp>
      <p:pic>
        <p:nvPicPr>
          <p:cNvPr id="5" name="Content Placeholder 4">
            <a:extLst>
              <a:ext uri="{FF2B5EF4-FFF2-40B4-BE49-F238E27FC236}">
                <a16:creationId xmlns:a16="http://schemas.microsoft.com/office/drawing/2014/main" id="{B4CD7F88-076D-406E-AE30-ABE6AE8DA5A6}"/>
              </a:ext>
            </a:extLst>
          </p:cNvPr>
          <p:cNvPicPr>
            <a:picLocks noGrp="1" noChangeAspect="1"/>
          </p:cNvPicPr>
          <p:nvPr>
            <p:ph sz="half" idx="1"/>
          </p:nvPr>
        </p:nvPicPr>
        <p:blipFill>
          <a:blip r:embed="rId2"/>
          <a:stretch>
            <a:fillRect/>
          </a:stretch>
        </p:blipFill>
        <p:spPr>
          <a:xfrm>
            <a:off x="92425" y="1999344"/>
            <a:ext cx="6156231" cy="3907970"/>
          </a:xfrm>
        </p:spPr>
      </p:pic>
      <p:pic>
        <p:nvPicPr>
          <p:cNvPr id="9" name="Content Placeholder 8">
            <a:extLst>
              <a:ext uri="{FF2B5EF4-FFF2-40B4-BE49-F238E27FC236}">
                <a16:creationId xmlns:a16="http://schemas.microsoft.com/office/drawing/2014/main" id="{833AB5E0-335C-4CF6-ADB3-88EAA78C2CC9}"/>
              </a:ext>
            </a:extLst>
          </p:cNvPr>
          <p:cNvPicPr>
            <a:picLocks noGrp="1" noChangeAspect="1"/>
          </p:cNvPicPr>
          <p:nvPr>
            <p:ph sz="half" idx="2"/>
          </p:nvPr>
        </p:nvPicPr>
        <p:blipFill>
          <a:blip r:embed="rId3"/>
          <a:stretch>
            <a:fillRect/>
          </a:stretch>
        </p:blipFill>
        <p:spPr>
          <a:xfrm>
            <a:off x="6248656" y="1999344"/>
            <a:ext cx="6043781" cy="3254827"/>
          </a:xfrm>
        </p:spPr>
      </p:pic>
    </p:spTree>
    <p:extLst>
      <p:ext uri="{BB962C8B-B14F-4D97-AF65-F5344CB8AC3E}">
        <p14:creationId xmlns:p14="http://schemas.microsoft.com/office/powerpoint/2010/main" val="225668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273-9064-4330-A0DF-7C73B754A1C0}"/>
              </a:ext>
            </a:extLst>
          </p:cNvPr>
          <p:cNvSpPr>
            <a:spLocks noGrp="1"/>
          </p:cNvSpPr>
          <p:nvPr>
            <p:ph type="title"/>
          </p:nvPr>
        </p:nvSpPr>
        <p:spPr/>
        <p:txBody>
          <a:bodyPr/>
          <a:lstStyle/>
          <a:p>
            <a:r>
              <a:rPr lang="en-US" dirty="0"/>
              <a:t>!Help Slap</a:t>
            </a:r>
          </a:p>
        </p:txBody>
      </p:sp>
      <p:pic>
        <p:nvPicPr>
          <p:cNvPr id="16" name="Content Placeholder 15">
            <a:extLst>
              <a:ext uri="{FF2B5EF4-FFF2-40B4-BE49-F238E27FC236}">
                <a16:creationId xmlns:a16="http://schemas.microsoft.com/office/drawing/2014/main" id="{2D9D35AE-2C7E-47FB-98D1-F9E83911DB18}"/>
              </a:ext>
            </a:extLst>
          </p:cNvPr>
          <p:cNvPicPr>
            <a:picLocks noGrp="1" noChangeAspect="1"/>
          </p:cNvPicPr>
          <p:nvPr>
            <p:ph sz="half" idx="2"/>
          </p:nvPr>
        </p:nvPicPr>
        <p:blipFill>
          <a:blip r:embed="rId3"/>
          <a:stretch>
            <a:fillRect/>
          </a:stretch>
        </p:blipFill>
        <p:spPr>
          <a:xfrm>
            <a:off x="6003925" y="1865520"/>
            <a:ext cx="6084973" cy="4170362"/>
          </a:xfrm>
        </p:spPr>
      </p:pic>
      <p:pic>
        <p:nvPicPr>
          <p:cNvPr id="6" name="Content Placeholder 5">
            <a:extLst>
              <a:ext uri="{FF2B5EF4-FFF2-40B4-BE49-F238E27FC236}">
                <a16:creationId xmlns:a16="http://schemas.microsoft.com/office/drawing/2014/main" id="{3E672565-5A3F-4FA3-85E8-709231903F6C}"/>
              </a:ext>
            </a:extLst>
          </p:cNvPr>
          <p:cNvPicPr>
            <a:picLocks noGrp="1" noChangeAspect="1"/>
          </p:cNvPicPr>
          <p:nvPr>
            <p:ph sz="half" idx="1"/>
          </p:nvPr>
        </p:nvPicPr>
        <p:blipFill>
          <a:blip r:embed="rId4"/>
          <a:stretch>
            <a:fillRect/>
          </a:stretch>
        </p:blipFill>
        <p:spPr>
          <a:xfrm>
            <a:off x="0" y="1954096"/>
            <a:ext cx="6003925" cy="3811286"/>
          </a:xfrm>
        </p:spPr>
      </p:pic>
    </p:spTree>
    <p:extLst>
      <p:ext uri="{BB962C8B-B14F-4D97-AF65-F5344CB8AC3E}">
        <p14:creationId xmlns:p14="http://schemas.microsoft.com/office/powerpoint/2010/main" val="278549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5B7B-CE0A-426B-B9E4-EB7A174614C3}"/>
              </a:ext>
            </a:extLst>
          </p:cNvPr>
          <p:cNvSpPr>
            <a:spLocks noGrp="1"/>
          </p:cNvSpPr>
          <p:nvPr>
            <p:ph type="title"/>
          </p:nvPr>
        </p:nvSpPr>
        <p:spPr/>
        <p:txBody>
          <a:bodyPr/>
          <a:lstStyle/>
          <a:p>
            <a:r>
              <a:rPr lang="en-US" dirty="0"/>
              <a:t>Check Status</a:t>
            </a:r>
          </a:p>
        </p:txBody>
      </p:sp>
      <p:pic>
        <p:nvPicPr>
          <p:cNvPr id="9" name="Content Placeholder 8">
            <a:extLst>
              <a:ext uri="{FF2B5EF4-FFF2-40B4-BE49-F238E27FC236}">
                <a16:creationId xmlns:a16="http://schemas.microsoft.com/office/drawing/2014/main" id="{683ABEA8-A28A-48BF-9753-36ECF3326A2E}"/>
              </a:ext>
            </a:extLst>
          </p:cNvPr>
          <p:cNvPicPr>
            <a:picLocks noGrp="1" noChangeAspect="1"/>
          </p:cNvPicPr>
          <p:nvPr>
            <p:ph idx="1"/>
          </p:nvPr>
        </p:nvPicPr>
        <p:blipFill>
          <a:blip r:embed="rId3"/>
          <a:stretch>
            <a:fillRect/>
          </a:stretch>
        </p:blipFill>
        <p:spPr>
          <a:xfrm>
            <a:off x="1905000" y="1812924"/>
            <a:ext cx="7965421" cy="5077026"/>
          </a:xfrm>
        </p:spPr>
      </p:pic>
    </p:spTree>
    <p:extLst>
      <p:ext uri="{BB962C8B-B14F-4D97-AF65-F5344CB8AC3E}">
        <p14:creationId xmlns:p14="http://schemas.microsoft.com/office/powerpoint/2010/main" val="14124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F89C-A6F0-416C-A531-C656B6B601CE}"/>
              </a:ext>
            </a:extLst>
          </p:cNvPr>
          <p:cNvSpPr>
            <a:spLocks noGrp="1"/>
          </p:cNvSpPr>
          <p:nvPr>
            <p:ph type="title"/>
          </p:nvPr>
        </p:nvSpPr>
        <p:spPr/>
        <p:txBody>
          <a:bodyPr/>
          <a:lstStyle/>
          <a:p>
            <a:r>
              <a:rPr lang="en-US"/>
              <a:t>Find Plugins</a:t>
            </a:r>
          </a:p>
        </p:txBody>
      </p:sp>
      <p:pic>
        <p:nvPicPr>
          <p:cNvPr id="6" name="Content Placeholder 5">
            <a:extLst>
              <a:ext uri="{FF2B5EF4-FFF2-40B4-BE49-F238E27FC236}">
                <a16:creationId xmlns:a16="http://schemas.microsoft.com/office/drawing/2014/main" id="{7CAA828E-C8C0-44AE-997D-4701826D58A7}"/>
              </a:ext>
            </a:extLst>
          </p:cNvPr>
          <p:cNvPicPr>
            <a:picLocks noGrp="1" noChangeAspect="1"/>
          </p:cNvPicPr>
          <p:nvPr>
            <p:ph sz="half" idx="1"/>
          </p:nvPr>
        </p:nvPicPr>
        <p:blipFill>
          <a:blip r:embed="rId2"/>
          <a:stretch>
            <a:fillRect/>
          </a:stretch>
        </p:blipFill>
        <p:spPr>
          <a:xfrm>
            <a:off x="0" y="2353902"/>
            <a:ext cx="6003925" cy="3742706"/>
          </a:xfrm>
        </p:spPr>
      </p:pic>
      <p:pic>
        <p:nvPicPr>
          <p:cNvPr id="8" name="Content Placeholder 7">
            <a:extLst>
              <a:ext uri="{FF2B5EF4-FFF2-40B4-BE49-F238E27FC236}">
                <a16:creationId xmlns:a16="http://schemas.microsoft.com/office/drawing/2014/main" id="{539D7C8F-0B28-45ED-A5E9-71FC9A543787}"/>
              </a:ext>
            </a:extLst>
          </p:cNvPr>
          <p:cNvPicPr>
            <a:picLocks noGrp="1" noChangeAspect="1"/>
          </p:cNvPicPr>
          <p:nvPr>
            <p:ph sz="half" idx="2"/>
          </p:nvPr>
        </p:nvPicPr>
        <p:blipFill>
          <a:blip r:embed="rId3"/>
          <a:stretch>
            <a:fillRect/>
          </a:stretch>
        </p:blipFill>
        <p:spPr>
          <a:xfrm>
            <a:off x="6003925" y="2358932"/>
            <a:ext cx="6013753" cy="3737676"/>
          </a:xfrm>
        </p:spPr>
      </p:pic>
      <p:pic>
        <p:nvPicPr>
          <p:cNvPr id="3" name="Picture 2">
            <a:extLst>
              <a:ext uri="{FF2B5EF4-FFF2-40B4-BE49-F238E27FC236}">
                <a16:creationId xmlns:a16="http://schemas.microsoft.com/office/drawing/2014/main" id="{516CB9B3-D3B1-45DC-88AB-58547B2E299F}"/>
              </a:ext>
            </a:extLst>
          </p:cNvPr>
          <p:cNvPicPr>
            <a:picLocks noChangeAspect="1"/>
          </p:cNvPicPr>
          <p:nvPr/>
        </p:nvPicPr>
        <p:blipFill>
          <a:blip r:embed="rId4"/>
          <a:stretch>
            <a:fillRect/>
          </a:stretch>
        </p:blipFill>
        <p:spPr>
          <a:xfrm>
            <a:off x="0" y="2651"/>
            <a:ext cx="12192000" cy="6855349"/>
          </a:xfrm>
          <a:prstGeom prst="rect">
            <a:avLst/>
          </a:prstGeom>
        </p:spPr>
      </p:pic>
    </p:spTree>
    <p:extLst>
      <p:ext uri="{BB962C8B-B14F-4D97-AF65-F5344CB8AC3E}">
        <p14:creationId xmlns:p14="http://schemas.microsoft.com/office/powerpoint/2010/main" val="36625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5B43-BA6C-4ED3-8F2C-E743EA993A29}"/>
              </a:ext>
            </a:extLst>
          </p:cNvPr>
          <p:cNvSpPr>
            <a:spLocks noGrp="1"/>
          </p:cNvSpPr>
          <p:nvPr>
            <p:ph type="title"/>
          </p:nvPr>
        </p:nvSpPr>
        <p:spPr/>
        <p:txBody>
          <a:bodyPr/>
          <a:lstStyle/>
          <a:p>
            <a:r>
              <a:rPr lang="en-US" dirty="0"/>
              <a:t>Install Plugins</a:t>
            </a:r>
          </a:p>
        </p:txBody>
      </p:sp>
      <p:pic>
        <p:nvPicPr>
          <p:cNvPr id="12" name="Content Placeholder 11">
            <a:extLst>
              <a:ext uri="{FF2B5EF4-FFF2-40B4-BE49-F238E27FC236}">
                <a16:creationId xmlns:a16="http://schemas.microsoft.com/office/drawing/2014/main" id="{931D797D-C2F2-429C-98FD-93DB6991BF39}"/>
              </a:ext>
            </a:extLst>
          </p:cNvPr>
          <p:cNvPicPr>
            <a:picLocks noGrp="1" noChangeAspect="1"/>
          </p:cNvPicPr>
          <p:nvPr>
            <p:ph sz="half" idx="2"/>
          </p:nvPr>
        </p:nvPicPr>
        <p:blipFill>
          <a:blip r:embed="rId2"/>
          <a:stretch>
            <a:fillRect/>
          </a:stretch>
        </p:blipFill>
        <p:spPr>
          <a:xfrm>
            <a:off x="6003925" y="2355579"/>
            <a:ext cx="5909794" cy="3673063"/>
          </a:xfrm>
        </p:spPr>
      </p:pic>
      <p:pic>
        <p:nvPicPr>
          <p:cNvPr id="16" name="Content Placeholder 15">
            <a:extLst>
              <a:ext uri="{FF2B5EF4-FFF2-40B4-BE49-F238E27FC236}">
                <a16:creationId xmlns:a16="http://schemas.microsoft.com/office/drawing/2014/main" id="{2681FD5C-04EB-44D7-9E6E-2BD54B273985}"/>
              </a:ext>
            </a:extLst>
          </p:cNvPr>
          <p:cNvPicPr>
            <a:picLocks noGrp="1" noChangeAspect="1"/>
          </p:cNvPicPr>
          <p:nvPr>
            <p:ph sz="half" idx="1"/>
          </p:nvPr>
        </p:nvPicPr>
        <p:blipFill>
          <a:blip r:embed="rId3"/>
          <a:stretch>
            <a:fillRect/>
          </a:stretch>
        </p:blipFill>
        <p:spPr>
          <a:xfrm>
            <a:off x="100484" y="2355579"/>
            <a:ext cx="5903441" cy="3676416"/>
          </a:xfrm>
        </p:spPr>
      </p:pic>
    </p:spTree>
    <p:extLst>
      <p:ext uri="{BB962C8B-B14F-4D97-AF65-F5344CB8AC3E}">
        <p14:creationId xmlns:p14="http://schemas.microsoft.com/office/powerpoint/2010/main" val="258106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CA82-90B2-43B3-9FBE-E72DEB011BFB}"/>
              </a:ext>
            </a:extLst>
          </p:cNvPr>
          <p:cNvSpPr>
            <a:spLocks noGrp="1"/>
          </p:cNvSpPr>
          <p:nvPr>
            <p:ph type="title"/>
          </p:nvPr>
        </p:nvSpPr>
        <p:spPr/>
        <p:txBody>
          <a:bodyPr/>
          <a:lstStyle/>
          <a:p>
            <a:r>
              <a:rPr lang="en-US" dirty="0">
                <a:solidFill>
                  <a:schemeClr val="bg1"/>
                </a:solidFill>
              </a:rPr>
              <a:t>Who Am I?</a:t>
            </a:r>
          </a:p>
        </p:txBody>
      </p:sp>
      <p:sp>
        <p:nvSpPr>
          <p:cNvPr id="3" name="Content Placeholder 2">
            <a:extLst>
              <a:ext uri="{FF2B5EF4-FFF2-40B4-BE49-F238E27FC236}">
                <a16:creationId xmlns:a16="http://schemas.microsoft.com/office/drawing/2014/main" id="{F5ACE89D-F0B0-41EE-A30C-C1D434E3FD24}"/>
              </a:ext>
            </a:extLst>
          </p:cNvPr>
          <p:cNvSpPr>
            <a:spLocks noGrp="1"/>
          </p:cNvSpPr>
          <p:nvPr>
            <p:ph idx="1"/>
          </p:nvPr>
        </p:nvSpPr>
        <p:spPr/>
        <p:txBody>
          <a:bodyPr/>
          <a:lstStyle/>
          <a:p>
            <a:pPr lvl="1"/>
            <a:r>
              <a:rPr lang="en-US" sz="2800" dirty="0"/>
              <a:t>Systems Engineer working out of Gainesville, FL ☀️</a:t>
            </a:r>
          </a:p>
          <a:p>
            <a:pPr lvl="1"/>
            <a:r>
              <a:rPr lang="en-US" sz="2800" dirty="0"/>
              <a:t>Co-founder of the </a:t>
            </a:r>
            <a:r>
              <a:rPr lang="en-US" sz="2800" dirty="0" err="1"/>
              <a:t>GNVPSUG</a:t>
            </a:r>
            <a:endParaRPr lang="en-US" sz="2800" dirty="0"/>
          </a:p>
          <a:p>
            <a:pPr lvl="1"/>
            <a:r>
              <a:rPr lang="en-US" sz="2800" dirty="0"/>
              <a:t>Blog: </a:t>
            </a:r>
            <a:r>
              <a:rPr lang="en-US" sz="2800" dirty="0">
                <a:hlinkClick r:id="rId3"/>
              </a:rPr>
              <a:t>https://AndrewPla.Github.io</a:t>
            </a:r>
            <a:endParaRPr lang="en-US" sz="2800" dirty="0"/>
          </a:p>
          <a:p>
            <a:pPr lvl="1"/>
            <a:r>
              <a:rPr lang="en-US" sz="2800" dirty="0"/>
              <a:t>      @</a:t>
            </a:r>
            <a:r>
              <a:rPr lang="en-US" sz="2800" dirty="0" err="1"/>
              <a:t>AndrewPlaTech</a:t>
            </a:r>
            <a:endParaRPr lang="en-US" sz="2800" dirty="0"/>
          </a:p>
          <a:p>
            <a:pPr lvl="1"/>
            <a:r>
              <a:rPr lang="en-US" sz="2800" dirty="0"/>
              <a:t>  		</a:t>
            </a:r>
            <a:r>
              <a:rPr lang="en-US" sz="2800" dirty="0">
                <a:hlinkClick r:id="rId4"/>
              </a:rPr>
              <a:t>https://github.com/AndrewPla</a:t>
            </a:r>
            <a:endParaRPr lang="en-US" sz="2800" dirty="0"/>
          </a:p>
          <a:p>
            <a:pPr marL="201168" lvl="1" indent="0">
              <a:buNone/>
            </a:pPr>
            <a:endParaRPr lang="en-US" sz="2800" dirty="0"/>
          </a:p>
          <a:p>
            <a:pPr marL="0" indent="0">
              <a:buNone/>
            </a:pPr>
            <a:endParaRPr lang="en-US" dirty="0"/>
          </a:p>
        </p:txBody>
      </p:sp>
      <p:pic>
        <p:nvPicPr>
          <p:cNvPr id="5" name="Picture 2" descr="https://pbs.twimg.com/profile_images/1093205637750611970/wYPUVgyI_400x400.jpg">
            <a:extLst>
              <a:ext uri="{FF2B5EF4-FFF2-40B4-BE49-F238E27FC236}">
                <a16:creationId xmlns:a16="http://schemas.microsoft.com/office/drawing/2014/main" id="{B4510870-DCFE-4008-86CF-9BCBECEF8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3197" y="2356442"/>
            <a:ext cx="2019590" cy="201959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ECF9694-8973-4FD7-93D6-C4A4ADAB1D67}"/>
              </a:ext>
            </a:extLst>
          </p:cNvPr>
          <p:cNvSpPr txBox="1">
            <a:spLocks/>
          </p:cNvSpPr>
          <p:nvPr/>
        </p:nvSpPr>
        <p:spPr>
          <a:xfrm flipH="1">
            <a:off x="3537952" y="2846959"/>
            <a:ext cx="45719" cy="52748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pPr marL="201168" lvl="1" indent="0">
              <a:buFont typeface="Wingdings 2" panose="05020102010507070707" pitchFamily="18" charset="2"/>
              <a:buNone/>
            </a:pPr>
            <a:endParaRPr lang="en-US" sz="2800" dirty="0"/>
          </a:p>
        </p:txBody>
      </p:sp>
      <p:pic>
        <p:nvPicPr>
          <p:cNvPr id="8" name="Picture 2" descr="https://proxy.duckduckgo.com/iu/?u=https%3A%2F%2Ftse2.mm.bing.net%2Fth%3Fid%3DOIP.dtNE8IQSVDx0zNH7JJPWBwHaHa%26pid%3DApi&amp;f=1">
            <a:extLst>
              <a:ext uri="{FF2B5EF4-FFF2-40B4-BE49-F238E27FC236}">
                <a16:creationId xmlns:a16="http://schemas.microsoft.com/office/drawing/2014/main" id="{0A719542-B39D-441A-8C6E-58D039351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6878" y="4410362"/>
            <a:ext cx="530156" cy="5301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et, twitter icon">
            <a:extLst>
              <a:ext uri="{FF2B5EF4-FFF2-40B4-BE49-F238E27FC236}">
                <a16:creationId xmlns:a16="http://schemas.microsoft.com/office/drawing/2014/main" id="{2BE75511-CD8C-41AB-91BE-9497B333DB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26415" y="3678173"/>
            <a:ext cx="732189" cy="732189"/>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6">
            <a:extLst>
              <a:ext uri="{FF2B5EF4-FFF2-40B4-BE49-F238E27FC236}">
                <a16:creationId xmlns:a16="http://schemas.microsoft.com/office/drawing/2014/main" id="{C49E4A65-753A-4956-91E4-BAA1F24BD940}"/>
              </a:ext>
            </a:extLst>
          </p:cNvPr>
          <p:cNvPicPr>
            <a:picLocks noChangeAspect="1"/>
          </p:cNvPicPr>
          <p:nvPr/>
        </p:nvPicPr>
        <p:blipFill>
          <a:blip r:embed="rId8"/>
          <a:stretch>
            <a:fillRect/>
          </a:stretch>
        </p:blipFill>
        <p:spPr>
          <a:xfrm>
            <a:off x="1064351" y="5326660"/>
            <a:ext cx="7904038" cy="1064278"/>
          </a:xfrm>
          <a:prstGeom prst="rect">
            <a:avLst/>
          </a:prstGeom>
        </p:spPr>
      </p:pic>
    </p:spTree>
    <p:extLst>
      <p:ext uri="{BB962C8B-B14F-4D97-AF65-F5344CB8AC3E}">
        <p14:creationId xmlns:p14="http://schemas.microsoft.com/office/powerpoint/2010/main" val="276368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953B-9761-4146-8DE6-BFF15A284DC9}"/>
              </a:ext>
            </a:extLst>
          </p:cNvPr>
          <p:cNvSpPr>
            <a:spLocks noGrp="1"/>
          </p:cNvSpPr>
          <p:nvPr>
            <p:ph type="title"/>
          </p:nvPr>
        </p:nvSpPr>
        <p:spPr/>
        <p:txBody>
          <a:bodyPr/>
          <a:lstStyle/>
          <a:p>
            <a:r>
              <a:rPr lang="en-US" dirty="0"/>
              <a:t>!Help Inspect-Command</a:t>
            </a:r>
          </a:p>
        </p:txBody>
      </p:sp>
      <p:pic>
        <p:nvPicPr>
          <p:cNvPr id="6" name="Content Placeholder 5">
            <a:extLst>
              <a:ext uri="{FF2B5EF4-FFF2-40B4-BE49-F238E27FC236}">
                <a16:creationId xmlns:a16="http://schemas.microsoft.com/office/drawing/2014/main" id="{2506C635-1D1A-43D9-AC09-24198388F049}"/>
              </a:ext>
            </a:extLst>
          </p:cNvPr>
          <p:cNvPicPr>
            <a:picLocks noGrp="1" noChangeAspect="1"/>
          </p:cNvPicPr>
          <p:nvPr>
            <p:ph sz="half" idx="1"/>
          </p:nvPr>
        </p:nvPicPr>
        <p:blipFill>
          <a:blip r:embed="rId3"/>
          <a:stretch>
            <a:fillRect/>
          </a:stretch>
        </p:blipFill>
        <p:spPr>
          <a:xfrm>
            <a:off x="107506" y="1887500"/>
            <a:ext cx="6080911" cy="3860157"/>
          </a:xfrm>
        </p:spPr>
      </p:pic>
      <p:pic>
        <p:nvPicPr>
          <p:cNvPr id="8" name="Content Placeholder 7">
            <a:extLst>
              <a:ext uri="{FF2B5EF4-FFF2-40B4-BE49-F238E27FC236}">
                <a16:creationId xmlns:a16="http://schemas.microsoft.com/office/drawing/2014/main" id="{7502E088-D531-4314-8C28-28E12D5E308E}"/>
              </a:ext>
            </a:extLst>
          </p:cNvPr>
          <p:cNvPicPr>
            <a:picLocks noGrp="1" noChangeAspect="1"/>
          </p:cNvPicPr>
          <p:nvPr>
            <p:ph sz="half" idx="2"/>
          </p:nvPr>
        </p:nvPicPr>
        <p:blipFill>
          <a:blip r:embed="rId4"/>
          <a:stretch>
            <a:fillRect/>
          </a:stretch>
        </p:blipFill>
        <p:spPr>
          <a:xfrm>
            <a:off x="6188417" y="1887500"/>
            <a:ext cx="5896077" cy="4341457"/>
          </a:xfrm>
        </p:spPr>
      </p:pic>
    </p:spTree>
    <p:extLst>
      <p:ext uri="{BB962C8B-B14F-4D97-AF65-F5344CB8AC3E}">
        <p14:creationId xmlns:p14="http://schemas.microsoft.com/office/powerpoint/2010/main" val="821862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FF59-66CB-4746-8D07-ADB371A9A988}"/>
              </a:ext>
            </a:extLst>
          </p:cNvPr>
          <p:cNvSpPr>
            <a:spLocks noGrp="1"/>
          </p:cNvSpPr>
          <p:nvPr>
            <p:ph type="title"/>
          </p:nvPr>
        </p:nvSpPr>
        <p:spPr/>
        <p:txBody>
          <a:bodyPr/>
          <a:lstStyle/>
          <a:p>
            <a:r>
              <a:rPr lang="en-US" dirty="0"/>
              <a:t>!Inspect-Command Slap</a:t>
            </a:r>
          </a:p>
        </p:txBody>
      </p:sp>
      <p:pic>
        <p:nvPicPr>
          <p:cNvPr id="6" name="Content Placeholder 5">
            <a:extLst>
              <a:ext uri="{FF2B5EF4-FFF2-40B4-BE49-F238E27FC236}">
                <a16:creationId xmlns:a16="http://schemas.microsoft.com/office/drawing/2014/main" id="{58115A5D-2826-4179-9A34-F9C8800BD148}"/>
              </a:ext>
            </a:extLst>
          </p:cNvPr>
          <p:cNvPicPr>
            <a:picLocks noGrp="1" noChangeAspect="1"/>
          </p:cNvPicPr>
          <p:nvPr>
            <p:ph sz="half" idx="1"/>
          </p:nvPr>
        </p:nvPicPr>
        <p:blipFill>
          <a:blip r:embed="rId3"/>
          <a:stretch>
            <a:fillRect/>
          </a:stretch>
        </p:blipFill>
        <p:spPr>
          <a:xfrm>
            <a:off x="0" y="2114417"/>
            <a:ext cx="6119940" cy="3811242"/>
          </a:xfrm>
        </p:spPr>
      </p:pic>
      <p:pic>
        <p:nvPicPr>
          <p:cNvPr id="8" name="Content Placeholder 7">
            <a:extLst>
              <a:ext uri="{FF2B5EF4-FFF2-40B4-BE49-F238E27FC236}">
                <a16:creationId xmlns:a16="http://schemas.microsoft.com/office/drawing/2014/main" id="{F2704069-DF0F-4B38-8AB2-0EBAE4839AA0}"/>
              </a:ext>
            </a:extLst>
          </p:cNvPr>
          <p:cNvPicPr>
            <a:picLocks noGrp="1" noChangeAspect="1"/>
          </p:cNvPicPr>
          <p:nvPr>
            <p:ph sz="half" idx="2"/>
          </p:nvPr>
        </p:nvPicPr>
        <p:blipFill>
          <a:blip r:embed="rId4"/>
          <a:stretch>
            <a:fillRect/>
          </a:stretch>
        </p:blipFill>
        <p:spPr>
          <a:xfrm>
            <a:off x="6119940" y="2114418"/>
            <a:ext cx="6072060" cy="3773915"/>
          </a:xfrm>
        </p:spPr>
      </p:pic>
    </p:spTree>
    <p:extLst>
      <p:ext uri="{BB962C8B-B14F-4D97-AF65-F5344CB8AC3E}">
        <p14:creationId xmlns:p14="http://schemas.microsoft.com/office/powerpoint/2010/main" val="2864721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0B5F-F1FB-45B1-B1B6-92B1DB83CC52}"/>
              </a:ext>
            </a:extLst>
          </p:cNvPr>
          <p:cNvSpPr>
            <a:spLocks noGrp="1"/>
          </p:cNvSpPr>
          <p:nvPr>
            <p:ph type="title"/>
          </p:nvPr>
        </p:nvSpPr>
        <p:spPr/>
        <p:txBody>
          <a:bodyPr/>
          <a:lstStyle/>
          <a:p>
            <a:r>
              <a:rPr lang="en-US" dirty="0"/>
              <a:t>Triggers</a:t>
            </a:r>
          </a:p>
        </p:txBody>
      </p:sp>
      <p:sp>
        <p:nvSpPr>
          <p:cNvPr id="3" name="Content Placeholder 2">
            <a:extLst>
              <a:ext uri="{FF2B5EF4-FFF2-40B4-BE49-F238E27FC236}">
                <a16:creationId xmlns:a16="http://schemas.microsoft.com/office/drawing/2014/main" id="{98831D99-2B1C-4E1E-A80F-AC8456CE9719}"/>
              </a:ext>
            </a:extLst>
          </p:cNvPr>
          <p:cNvSpPr>
            <a:spLocks noGrp="1"/>
          </p:cNvSpPr>
          <p:nvPr>
            <p:ph idx="1"/>
          </p:nvPr>
        </p:nvSpPr>
        <p:spPr/>
        <p:txBody>
          <a:bodyPr/>
          <a:lstStyle/>
          <a:p>
            <a:r>
              <a:rPr lang="en-US" sz="2800" dirty="0"/>
              <a:t>Command</a:t>
            </a:r>
          </a:p>
          <a:p>
            <a:r>
              <a:rPr lang="en-US" sz="2800" dirty="0"/>
              <a:t>Event (Slack Only)</a:t>
            </a:r>
          </a:p>
          <a:p>
            <a:r>
              <a:rPr lang="en-US" sz="2800" dirty="0"/>
              <a:t>Regex</a:t>
            </a:r>
          </a:p>
          <a:p>
            <a:pPr marL="0" indent="0">
              <a:buNone/>
            </a:pPr>
            <a:endParaRPr lang="en-US" dirty="0"/>
          </a:p>
        </p:txBody>
      </p:sp>
    </p:spTree>
    <p:extLst>
      <p:ext uri="{BB962C8B-B14F-4D97-AF65-F5344CB8AC3E}">
        <p14:creationId xmlns:p14="http://schemas.microsoft.com/office/powerpoint/2010/main" val="1081215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94C6-41AA-4B0A-9E31-CD3A8276B584}"/>
              </a:ext>
            </a:extLst>
          </p:cNvPr>
          <p:cNvSpPr>
            <a:spLocks noGrp="1"/>
          </p:cNvSpPr>
          <p:nvPr>
            <p:ph type="title"/>
          </p:nvPr>
        </p:nvSpPr>
        <p:spPr/>
        <p:txBody>
          <a:bodyPr/>
          <a:lstStyle/>
          <a:p>
            <a:r>
              <a:rPr lang="en-US" dirty="0"/>
              <a:t>Command Trigger</a:t>
            </a:r>
          </a:p>
        </p:txBody>
      </p:sp>
      <p:pic>
        <p:nvPicPr>
          <p:cNvPr id="6" name="Content Placeholder 5">
            <a:extLst>
              <a:ext uri="{FF2B5EF4-FFF2-40B4-BE49-F238E27FC236}">
                <a16:creationId xmlns:a16="http://schemas.microsoft.com/office/drawing/2014/main" id="{DBA36EE4-3839-49C2-826C-2CCBA43A4314}"/>
              </a:ext>
            </a:extLst>
          </p:cNvPr>
          <p:cNvPicPr>
            <a:picLocks noGrp="1" noChangeAspect="1"/>
          </p:cNvPicPr>
          <p:nvPr>
            <p:ph sz="half" idx="1"/>
          </p:nvPr>
        </p:nvPicPr>
        <p:blipFill>
          <a:blip r:embed="rId3"/>
          <a:stretch>
            <a:fillRect/>
          </a:stretch>
        </p:blipFill>
        <p:spPr>
          <a:xfrm>
            <a:off x="1" y="1993422"/>
            <a:ext cx="6286218" cy="4361866"/>
          </a:xfrm>
        </p:spPr>
      </p:pic>
      <p:pic>
        <p:nvPicPr>
          <p:cNvPr id="8" name="Content Placeholder 7">
            <a:extLst>
              <a:ext uri="{FF2B5EF4-FFF2-40B4-BE49-F238E27FC236}">
                <a16:creationId xmlns:a16="http://schemas.microsoft.com/office/drawing/2014/main" id="{6BC47C89-5AD6-40C7-A045-96733D8DA2B4}"/>
              </a:ext>
            </a:extLst>
          </p:cNvPr>
          <p:cNvPicPr>
            <a:picLocks noGrp="1" noChangeAspect="1"/>
          </p:cNvPicPr>
          <p:nvPr>
            <p:ph sz="half" idx="2"/>
          </p:nvPr>
        </p:nvPicPr>
        <p:blipFill>
          <a:blip r:embed="rId4"/>
          <a:stretch>
            <a:fillRect/>
          </a:stretch>
        </p:blipFill>
        <p:spPr>
          <a:xfrm>
            <a:off x="6244587" y="1993421"/>
            <a:ext cx="5947412" cy="4361865"/>
          </a:xfrm>
        </p:spPr>
      </p:pic>
    </p:spTree>
    <p:extLst>
      <p:ext uri="{BB962C8B-B14F-4D97-AF65-F5344CB8AC3E}">
        <p14:creationId xmlns:p14="http://schemas.microsoft.com/office/powerpoint/2010/main" val="148486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B582C-E20A-4DD3-8FE9-A18DA39D4C6F}"/>
              </a:ext>
            </a:extLst>
          </p:cNvPr>
          <p:cNvSpPr>
            <a:spLocks noGrp="1"/>
          </p:cNvSpPr>
          <p:nvPr>
            <p:ph type="title"/>
          </p:nvPr>
        </p:nvSpPr>
        <p:spPr/>
        <p:txBody>
          <a:bodyPr/>
          <a:lstStyle/>
          <a:p>
            <a:r>
              <a:rPr lang="en-US" dirty="0"/>
              <a:t>Did somebody mention teams?</a:t>
            </a:r>
          </a:p>
        </p:txBody>
      </p:sp>
      <p:pic>
        <p:nvPicPr>
          <p:cNvPr id="10" name="Content Placeholder 9">
            <a:extLst>
              <a:ext uri="{FF2B5EF4-FFF2-40B4-BE49-F238E27FC236}">
                <a16:creationId xmlns:a16="http://schemas.microsoft.com/office/drawing/2014/main" id="{E4B07B09-B03C-41B4-8422-F1C013E2AE26}"/>
              </a:ext>
            </a:extLst>
          </p:cNvPr>
          <p:cNvPicPr>
            <a:picLocks noGrp="1" noChangeAspect="1"/>
          </p:cNvPicPr>
          <p:nvPr>
            <p:ph idx="1"/>
          </p:nvPr>
        </p:nvPicPr>
        <p:blipFill>
          <a:blip r:embed="rId3"/>
          <a:stretch>
            <a:fillRect/>
          </a:stretch>
        </p:blipFill>
        <p:spPr>
          <a:xfrm>
            <a:off x="1630687" y="1804749"/>
            <a:ext cx="7919714" cy="5053251"/>
          </a:xfrm>
        </p:spPr>
      </p:pic>
    </p:spTree>
    <p:extLst>
      <p:ext uri="{BB962C8B-B14F-4D97-AF65-F5344CB8AC3E}">
        <p14:creationId xmlns:p14="http://schemas.microsoft.com/office/powerpoint/2010/main" val="60000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DCBB-08AB-44E9-A0F8-CFECEB4E1E89}"/>
              </a:ext>
            </a:extLst>
          </p:cNvPr>
          <p:cNvSpPr>
            <a:spLocks noGrp="1"/>
          </p:cNvSpPr>
          <p:nvPr>
            <p:ph type="title"/>
          </p:nvPr>
        </p:nvSpPr>
        <p:spPr/>
        <p:txBody>
          <a:bodyPr/>
          <a:lstStyle/>
          <a:p>
            <a:r>
              <a:rPr lang="en-US" dirty="0"/>
              <a:t>Regex Trigger</a:t>
            </a:r>
          </a:p>
        </p:txBody>
      </p:sp>
      <p:pic>
        <p:nvPicPr>
          <p:cNvPr id="9" name="Content Placeholder 8">
            <a:extLst>
              <a:ext uri="{FF2B5EF4-FFF2-40B4-BE49-F238E27FC236}">
                <a16:creationId xmlns:a16="http://schemas.microsoft.com/office/drawing/2014/main" id="{936F72EA-D74D-4BFF-8419-A3CF80F66D40}"/>
              </a:ext>
            </a:extLst>
          </p:cNvPr>
          <p:cNvPicPr>
            <a:picLocks noGrp="1" noChangeAspect="1"/>
          </p:cNvPicPr>
          <p:nvPr>
            <p:ph idx="1"/>
          </p:nvPr>
        </p:nvPicPr>
        <p:blipFill>
          <a:blip r:embed="rId2"/>
          <a:stretch>
            <a:fillRect/>
          </a:stretch>
        </p:blipFill>
        <p:spPr>
          <a:xfrm>
            <a:off x="2307772" y="1841649"/>
            <a:ext cx="6807200" cy="5016351"/>
          </a:xfrm>
        </p:spPr>
      </p:pic>
    </p:spTree>
    <p:extLst>
      <p:ext uri="{BB962C8B-B14F-4D97-AF65-F5344CB8AC3E}">
        <p14:creationId xmlns:p14="http://schemas.microsoft.com/office/powerpoint/2010/main" val="45219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F3C4-08C8-42F0-883B-9D7D13A74262}"/>
              </a:ext>
            </a:extLst>
          </p:cNvPr>
          <p:cNvSpPr>
            <a:spLocks noGrp="1"/>
          </p:cNvSpPr>
          <p:nvPr>
            <p:ph type="title"/>
          </p:nvPr>
        </p:nvSpPr>
        <p:spPr/>
        <p:txBody>
          <a:bodyPr/>
          <a:lstStyle/>
          <a:p>
            <a:r>
              <a:rPr lang="en-US" dirty="0"/>
              <a:t>Lunch</a:t>
            </a:r>
          </a:p>
        </p:txBody>
      </p:sp>
      <p:pic>
        <p:nvPicPr>
          <p:cNvPr id="8" name="Content Placeholder 7">
            <a:extLst>
              <a:ext uri="{FF2B5EF4-FFF2-40B4-BE49-F238E27FC236}">
                <a16:creationId xmlns:a16="http://schemas.microsoft.com/office/drawing/2014/main" id="{D250173C-BDDC-475D-93A7-2EDF16F6D9A5}"/>
              </a:ext>
            </a:extLst>
          </p:cNvPr>
          <p:cNvPicPr>
            <a:picLocks noGrp="1" noChangeAspect="1"/>
          </p:cNvPicPr>
          <p:nvPr>
            <p:ph sz="half" idx="2"/>
          </p:nvPr>
        </p:nvPicPr>
        <p:blipFill>
          <a:blip r:embed="rId2"/>
          <a:stretch>
            <a:fillRect/>
          </a:stretch>
        </p:blipFill>
        <p:spPr>
          <a:xfrm>
            <a:off x="6096000" y="1898463"/>
            <a:ext cx="6096000" cy="4473309"/>
          </a:xfrm>
        </p:spPr>
      </p:pic>
      <p:pic>
        <p:nvPicPr>
          <p:cNvPr id="7" name="Content Placeholder 6">
            <a:extLst>
              <a:ext uri="{FF2B5EF4-FFF2-40B4-BE49-F238E27FC236}">
                <a16:creationId xmlns:a16="http://schemas.microsoft.com/office/drawing/2014/main" id="{FAB85774-0879-4F04-A4EA-E46D8FC8F1D3}"/>
              </a:ext>
            </a:extLst>
          </p:cNvPr>
          <p:cNvPicPr>
            <a:picLocks noGrp="1" noChangeAspect="1"/>
          </p:cNvPicPr>
          <p:nvPr>
            <p:ph sz="half" idx="1"/>
          </p:nvPr>
        </p:nvPicPr>
        <p:blipFill>
          <a:blip r:embed="rId3"/>
          <a:stretch>
            <a:fillRect/>
          </a:stretch>
        </p:blipFill>
        <p:spPr>
          <a:xfrm>
            <a:off x="0" y="2139763"/>
            <a:ext cx="6096000" cy="3889611"/>
          </a:xfrm>
        </p:spPr>
      </p:pic>
    </p:spTree>
    <p:extLst>
      <p:ext uri="{BB962C8B-B14F-4D97-AF65-F5344CB8AC3E}">
        <p14:creationId xmlns:p14="http://schemas.microsoft.com/office/powerpoint/2010/main" val="2764842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9C91-84A8-419B-A778-127D501977C6}"/>
              </a:ext>
            </a:extLst>
          </p:cNvPr>
          <p:cNvSpPr>
            <a:spLocks noGrp="1"/>
          </p:cNvSpPr>
          <p:nvPr>
            <p:ph type="title"/>
          </p:nvPr>
        </p:nvSpPr>
        <p:spPr/>
        <p:txBody>
          <a:bodyPr/>
          <a:lstStyle/>
          <a:p>
            <a:r>
              <a:rPr lang="en-US" dirty="0"/>
              <a:t>Permissions</a:t>
            </a:r>
          </a:p>
        </p:txBody>
      </p:sp>
      <p:pic>
        <p:nvPicPr>
          <p:cNvPr id="6" name="Content Placeholder 5">
            <a:extLst>
              <a:ext uri="{FF2B5EF4-FFF2-40B4-BE49-F238E27FC236}">
                <a16:creationId xmlns:a16="http://schemas.microsoft.com/office/drawing/2014/main" id="{C78FEBEB-C119-4343-9AFF-99C9F5E0EDE9}"/>
              </a:ext>
            </a:extLst>
          </p:cNvPr>
          <p:cNvPicPr>
            <a:picLocks noGrp="1" noChangeAspect="1"/>
          </p:cNvPicPr>
          <p:nvPr>
            <p:ph sz="half" idx="1"/>
          </p:nvPr>
        </p:nvPicPr>
        <p:blipFill>
          <a:blip r:embed="rId3"/>
          <a:stretch>
            <a:fillRect/>
          </a:stretch>
        </p:blipFill>
        <p:spPr>
          <a:xfrm>
            <a:off x="1" y="2227263"/>
            <a:ext cx="6096000" cy="4229878"/>
          </a:xfrm>
        </p:spPr>
      </p:pic>
      <p:pic>
        <p:nvPicPr>
          <p:cNvPr id="8" name="Content Placeholder 7">
            <a:extLst>
              <a:ext uri="{FF2B5EF4-FFF2-40B4-BE49-F238E27FC236}">
                <a16:creationId xmlns:a16="http://schemas.microsoft.com/office/drawing/2014/main" id="{1C1051CC-D254-48FA-B5B9-F19433D759A6}"/>
              </a:ext>
            </a:extLst>
          </p:cNvPr>
          <p:cNvPicPr>
            <a:picLocks noGrp="1" noChangeAspect="1"/>
          </p:cNvPicPr>
          <p:nvPr>
            <p:ph sz="half" idx="2"/>
          </p:nvPr>
        </p:nvPicPr>
        <p:blipFill>
          <a:blip r:embed="rId4"/>
          <a:stretch>
            <a:fillRect/>
          </a:stretch>
        </p:blipFill>
        <p:spPr>
          <a:xfrm>
            <a:off x="6096000" y="2218916"/>
            <a:ext cx="6095999" cy="4238225"/>
          </a:xfrm>
        </p:spPr>
      </p:pic>
    </p:spTree>
    <p:extLst>
      <p:ext uri="{BB962C8B-B14F-4D97-AF65-F5344CB8AC3E}">
        <p14:creationId xmlns:p14="http://schemas.microsoft.com/office/powerpoint/2010/main" val="1354133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BBE3-5021-4564-999C-1BB7523F8337}"/>
              </a:ext>
            </a:extLst>
          </p:cNvPr>
          <p:cNvSpPr>
            <a:spLocks noGrp="1"/>
          </p:cNvSpPr>
          <p:nvPr>
            <p:ph type="title"/>
          </p:nvPr>
        </p:nvSpPr>
        <p:spPr/>
        <p:txBody>
          <a:bodyPr/>
          <a:lstStyle/>
          <a:p>
            <a:r>
              <a:rPr lang="en-US" dirty="0"/>
              <a:t>Permissions</a:t>
            </a:r>
          </a:p>
        </p:txBody>
      </p:sp>
      <p:sp>
        <p:nvSpPr>
          <p:cNvPr id="10" name="Text Placeholder 9">
            <a:extLst>
              <a:ext uri="{FF2B5EF4-FFF2-40B4-BE49-F238E27FC236}">
                <a16:creationId xmlns:a16="http://schemas.microsoft.com/office/drawing/2014/main" id="{7B8FB7AE-BC7D-4764-9BAE-4AF53BE25879}"/>
              </a:ext>
            </a:extLst>
          </p:cNvPr>
          <p:cNvSpPr>
            <a:spLocks noGrp="1"/>
          </p:cNvSpPr>
          <p:nvPr>
            <p:ph type="body" idx="1"/>
          </p:nvPr>
        </p:nvSpPr>
        <p:spPr/>
        <p:txBody>
          <a:bodyPr/>
          <a:lstStyle/>
          <a:p>
            <a:r>
              <a:rPr lang="en-US" dirty="0"/>
              <a:t>Module manifest (.psd1)</a:t>
            </a:r>
          </a:p>
        </p:txBody>
      </p:sp>
      <p:sp>
        <p:nvSpPr>
          <p:cNvPr id="11" name="Text Placeholder 10">
            <a:extLst>
              <a:ext uri="{FF2B5EF4-FFF2-40B4-BE49-F238E27FC236}">
                <a16:creationId xmlns:a16="http://schemas.microsoft.com/office/drawing/2014/main" id="{60FC1A56-8CD8-4FDE-B828-68AE6F325115}"/>
              </a:ext>
            </a:extLst>
          </p:cNvPr>
          <p:cNvSpPr>
            <a:spLocks noGrp="1"/>
          </p:cNvSpPr>
          <p:nvPr>
            <p:ph type="body" sz="quarter" idx="3"/>
          </p:nvPr>
        </p:nvSpPr>
        <p:spPr/>
        <p:txBody>
          <a:bodyPr/>
          <a:lstStyle/>
          <a:p>
            <a:r>
              <a:rPr lang="en-US" dirty="0"/>
              <a:t>[</a:t>
            </a:r>
            <a:r>
              <a:rPr lang="en-US" dirty="0" err="1"/>
              <a:t>PoshBot.BotCommand</a:t>
            </a:r>
            <a:r>
              <a:rPr lang="en-US" dirty="0"/>
              <a:t>] Attribute</a:t>
            </a:r>
          </a:p>
        </p:txBody>
      </p:sp>
      <p:pic>
        <p:nvPicPr>
          <p:cNvPr id="7" name="Content Placeholder 6">
            <a:extLst>
              <a:ext uri="{FF2B5EF4-FFF2-40B4-BE49-F238E27FC236}">
                <a16:creationId xmlns:a16="http://schemas.microsoft.com/office/drawing/2014/main" id="{8DC085E8-1228-4DDF-BFA0-C72D99A2B8AC}"/>
              </a:ext>
            </a:extLst>
          </p:cNvPr>
          <p:cNvPicPr>
            <a:picLocks noGrp="1" noChangeAspect="1"/>
          </p:cNvPicPr>
          <p:nvPr>
            <p:ph sz="half" idx="2"/>
          </p:nvPr>
        </p:nvPicPr>
        <p:blipFill>
          <a:blip r:embed="rId3"/>
          <a:stretch>
            <a:fillRect/>
          </a:stretch>
        </p:blipFill>
        <p:spPr>
          <a:xfrm>
            <a:off x="0" y="3173814"/>
            <a:ext cx="6540334" cy="1966197"/>
          </a:xfrm>
        </p:spPr>
      </p:pic>
      <p:pic>
        <p:nvPicPr>
          <p:cNvPr id="15" name="Content Placeholder 14">
            <a:extLst>
              <a:ext uri="{FF2B5EF4-FFF2-40B4-BE49-F238E27FC236}">
                <a16:creationId xmlns:a16="http://schemas.microsoft.com/office/drawing/2014/main" id="{EA4E3AEC-6543-406E-9890-270178081FF0}"/>
              </a:ext>
            </a:extLst>
          </p:cNvPr>
          <p:cNvPicPr>
            <a:picLocks noGrp="1" noChangeAspect="1"/>
          </p:cNvPicPr>
          <p:nvPr>
            <p:ph sz="quarter" idx="4"/>
          </p:nvPr>
        </p:nvPicPr>
        <p:blipFill>
          <a:blip r:embed="rId4"/>
          <a:stretch>
            <a:fillRect/>
          </a:stretch>
        </p:blipFill>
        <p:spPr>
          <a:xfrm>
            <a:off x="6540333" y="3030568"/>
            <a:ext cx="5292799" cy="2746117"/>
          </a:xfrm>
        </p:spPr>
      </p:pic>
    </p:spTree>
    <p:extLst>
      <p:ext uri="{BB962C8B-B14F-4D97-AF65-F5344CB8AC3E}">
        <p14:creationId xmlns:p14="http://schemas.microsoft.com/office/powerpoint/2010/main" val="306435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93F4-C217-414C-875C-59685F928C9C}"/>
              </a:ext>
            </a:extLst>
          </p:cNvPr>
          <p:cNvSpPr>
            <a:spLocks noGrp="1"/>
          </p:cNvSpPr>
          <p:nvPr>
            <p:ph type="title"/>
          </p:nvPr>
        </p:nvSpPr>
        <p:spPr/>
        <p:txBody>
          <a:bodyPr/>
          <a:lstStyle/>
          <a:p>
            <a:r>
              <a:rPr lang="en-US" dirty="0"/>
              <a:t>Return Permissions</a:t>
            </a:r>
          </a:p>
        </p:txBody>
      </p:sp>
      <p:pic>
        <p:nvPicPr>
          <p:cNvPr id="8" name="Content Placeholder 7">
            <a:extLst>
              <a:ext uri="{FF2B5EF4-FFF2-40B4-BE49-F238E27FC236}">
                <a16:creationId xmlns:a16="http://schemas.microsoft.com/office/drawing/2014/main" id="{F02D2E0E-C7E2-42BF-A9AA-3E04167DD203}"/>
              </a:ext>
            </a:extLst>
          </p:cNvPr>
          <p:cNvPicPr>
            <a:picLocks noGrp="1" noChangeAspect="1"/>
          </p:cNvPicPr>
          <p:nvPr>
            <p:ph sz="half" idx="4294967295"/>
          </p:nvPr>
        </p:nvPicPr>
        <p:blipFill>
          <a:blip r:embed="rId2"/>
          <a:stretch>
            <a:fillRect/>
          </a:stretch>
        </p:blipFill>
        <p:spPr>
          <a:xfrm>
            <a:off x="2496456" y="1857829"/>
            <a:ext cx="7204785" cy="5000171"/>
          </a:xfrm>
        </p:spPr>
      </p:pic>
    </p:spTree>
    <p:extLst>
      <p:ext uri="{BB962C8B-B14F-4D97-AF65-F5344CB8AC3E}">
        <p14:creationId xmlns:p14="http://schemas.microsoft.com/office/powerpoint/2010/main" val="250407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4400-C451-C048-8821-012A5DC51FC3}"/>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20833873-F394-6741-B7DF-0237A79B55BB}"/>
              </a:ext>
            </a:extLst>
          </p:cNvPr>
          <p:cNvSpPr>
            <a:spLocks noGrp="1"/>
          </p:cNvSpPr>
          <p:nvPr>
            <p:ph idx="1"/>
          </p:nvPr>
        </p:nvSpPr>
        <p:spPr/>
        <p:txBody>
          <a:bodyPr/>
          <a:lstStyle/>
          <a:p>
            <a:pPr lvl="1"/>
            <a:r>
              <a:rPr lang="en-US" sz="2800" dirty="0"/>
              <a:t>What is </a:t>
            </a:r>
            <a:r>
              <a:rPr lang="en-US" sz="2800" dirty="0" err="1"/>
              <a:t>ChatOps</a:t>
            </a:r>
            <a:r>
              <a:rPr lang="en-US" sz="2800" dirty="0"/>
              <a:t>?</a:t>
            </a:r>
          </a:p>
          <a:p>
            <a:pPr lvl="1"/>
            <a:r>
              <a:rPr lang="en-US" sz="2800" dirty="0" err="1"/>
              <a:t>PoshBot</a:t>
            </a:r>
            <a:r>
              <a:rPr lang="en-US" sz="2800" dirty="0"/>
              <a:t> Overview</a:t>
            </a:r>
          </a:p>
          <a:p>
            <a:pPr lvl="1"/>
            <a:r>
              <a:rPr lang="en-US" sz="2800" dirty="0"/>
              <a:t>Examples</a:t>
            </a:r>
          </a:p>
          <a:p>
            <a:pPr lvl="1"/>
            <a:r>
              <a:rPr lang="en-US" sz="2800" dirty="0"/>
              <a:t>Starting your </a:t>
            </a:r>
            <a:r>
              <a:rPr lang="en-US" sz="2800" dirty="0" err="1"/>
              <a:t>ChatOps</a:t>
            </a:r>
            <a:r>
              <a:rPr lang="en-US" sz="2800" dirty="0"/>
              <a:t> journey</a:t>
            </a:r>
          </a:p>
          <a:p>
            <a:pPr lvl="1"/>
            <a:endParaRPr lang="en-US" sz="2800" dirty="0"/>
          </a:p>
        </p:txBody>
      </p:sp>
      <p:pic>
        <p:nvPicPr>
          <p:cNvPr id="7" name="Picture 6">
            <a:extLst>
              <a:ext uri="{FF2B5EF4-FFF2-40B4-BE49-F238E27FC236}">
                <a16:creationId xmlns:a16="http://schemas.microsoft.com/office/drawing/2014/main" id="{65CAA47D-15E9-9140-900B-E253CEB6E999}"/>
              </a:ext>
            </a:extLst>
          </p:cNvPr>
          <p:cNvPicPr>
            <a:picLocks noChangeAspect="1"/>
          </p:cNvPicPr>
          <p:nvPr/>
        </p:nvPicPr>
        <p:blipFill>
          <a:blip r:embed="rId2"/>
          <a:stretch>
            <a:fillRect/>
          </a:stretch>
        </p:blipFill>
        <p:spPr>
          <a:xfrm>
            <a:off x="381000" y="5197369"/>
            <a:ext cx="2976433" cy="1322859"/>
          </a:xfrm>
          <a:prstGeom prst="rect">
            <a:avLst/>
          </a:prstGeom>
        </p:spPr>
      </p:pic>
    </p:spTree>
    <p:extLst>
      <p:ext uri="{BB962C8B-B14F-4D97-AF65-F5344CB8AC3E}">
        <p14:creationId xmlns:p14="http://schemas.microsoft.com/office/powerpoint/2010/main" val="1308270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559E-DB1C-4EEF-BD68-8F83C7CC2411}"/>
              </a:ext>
            </a:extLst>
          </p:cNvPr>
          <p:cNvSpPr>
            <a:spLocks noGrp="1"/>
          </p:cNvSpPr>
          <p:nvPr>
            <p:ph type="title"/>
          </p:nvPr>
        </p:nvSpPr>
        <p:spPr/>
        <p:txBody>
          <a:bodyPr/>
          <a:lstStyle/>
          <a:p>
            <a:r>
              <a:rPr lang="en-US" dirty="0"/>
              <a:t>New-Role</a:t>
            </a:r>
          </a:p>
        </p:txBody>
      </p:sp>
      <p:sp>
        <p:nvSpPr>
          <p:cNvPr id="3" name="Text Placeholder 2">
            <a:extLst>
              <a:ext uri="{FF2B5EF4-FFF2-40B4-BE49-F238E27FC236}">
                <a16:creationId xmlns:a16="http://schemas.microsoft.com/office/drawing/2014/main" id="{180BA7C3-073F-4718-BB44-CB749BD15342}"/>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5C12FC2D-2B5D-4098-BCEE-A50B9B1193E6}"/>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B9CD0C0-5297-4244-99DD-1EAB90E0D859}"/>
              </a:ext>
            </a:extLst>
          </p:cNvPr>
          <p:cNvSpPr>
            <a:spLocks noGrp="1"/>
          </p:cNvSpPr>
          <p:nvPr>
            <p:ph sz="quarter" idx="4"/>
          </p:nvPr>
        </p:nvSpPr>
        <p:spPr/>
        <p:txBody>
          <a:bodyPr/>
          <a:lstStyle/>
          <a:p>
            <a:endParaRPr lang="en-US"/>
          </a:p>
        </p:txBody>
      </p:sp>
      <p:pic>
        <p:nvPicPr>
          <p:cNvPr id="12" name="Content Placeholder 11">
            <a:extLst>
              <a:ext uri="{FF2B5EF4-FFF2-40B4-BE49-F238E27FC236}">
                <a16:creationId xmlns:a16="http://schemas.microsoft.com/office/drawing/2014/main" id="{31D91AE2-AC68-4CA6-B6EA-8692681C9651}"/>
              </a:ext>
            </a:extLst>
          </p:cNvPr>
          <p:cNvPicPr>
            <a:picLocks noGrp="1" noChangeAspect="1"/>
          </p:cNvPicPr>
          <p:nvPr>
            <p:ph sz="half" idx="2"/>
          </p:nvPr>
        </p:nvPicPr>
        <p:blipFill>
          <a:blip r:embed="rId3"/>
          <a:stretch>
            <a:fillRect/>
          </a:stretch>
        </p:blipFill>
        <p:spPr>
          <a:xfrm>
            <a:off x="1731599" y="1852235"/>
            <a:ext cx="7214190" cy="5005765"/>
          </a:xfrm>
        </p:spPr>
      </p:pic>
    </p:spTree>
    <p:extLst>
      <p:ext uri="{BB962C8B-B14F-4D97-AF65-F5344CB8AC3E}">
        <p14:creationId xmlns:p14="http://schemas.microsoft.com/office/powerpoint/2010/main" val="367931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C3A4-6E36-4A36-94EB-AFDFB6FD054C}"/>
              </a:ext>
            </a:extLst>
          </p:cNvPr>
          <p:cNvSpPr>
            <a:spLocks noGrp="1"/>
          </p:cNvSpPr>
          <p:nvPr>
            <p:ph type="title"/>
          </p:nvPr>
        </p:nvSpPr>
        <p:spPr/>
        <p:txBody>
          <a:bodyPr/>
          <a:lstStyle/>
          <a:p>
            <a:r>
              <a:rPr lang="en-US" dirty="0"/>
              <a:t>Add-</a:t>
            </a:r>
            <a:r>
              <a:rPr lang="en-US" dirty="0" err="1"/>
              <a:t>RolePermission</a:t>
            </a:r>
            <a:endParaRPr lang="en-US" dirty="0"/>
          </a:p>
        </p:txBody>
      </p:sp>
      <p:pic>
        <p:nvPicPr>
          <p:cNvPr id="8" name="Content Placeholder 7">
            <a:extLst>
              <a:ext uri="{FF2B5EF4-FFF2-40B4-BE49-F238E27FC236}">
                <a16:creationId xmlns:a16="http://schemas.microsoft.com/office/drawing/2014/main" id="{850FF6F2-2564-49A2-BC19-444894A402EC}"/>
              </a:ext>
            </a:extLst>
          </p:cNvPr>
          <p:cNvPicPr>
            <a:picLocks noGrp="1" noChangeAspect="1"/>
          </p:cNvPicPr>
          <p:nvPr>
            <p:ph idx="1"/>
          </p:nvPr>
        </p:nvPicPr>
        <p:blipFill>
          <a:blip r:embed="rId3"/>
          <a:stretch>
            <a:fillRect/>
          </a:stretch>
        </p:blipFill>
        <p:spPr>
          <a:xfrm>
            <a:off x="1691911" y="1872343"/>
            <a:ext cx="7185212" cy="4985657"/>
          </a:xfrm>
        </p:spPr>
      </p:pic>
    </p:spTree>
    <p:extLst>
      <p:ext uri="{BB962C8B-B14F-4D97-AF65-F5344CB8AC3E}">
        <p14:creationId xmlns:p14="http://schemas.microsoft.com/office/powerpoint/2010/main" val="3771098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7AAF-D35B-420F-B1A2-F6EEB1064A6E}"/>
              </a:ext>
            </a:extLst>
          </p:cNvPr>
          <p:cNvSpPr>
            <a:spLocks noGrp="1"/>
          </p:cNvSpPr>
          <p:nvPr>
            <p:ph type="title"/>
          </p:nvPr>
        </p:nvSpPr>
        <p:spPr/>
        <p:txBody>
          <a:bodyPr/>
          <a:lstStyle/>
          <a:p>
            <a:r>
              <a:rPr lang="en-US" dirty="0"/>
              <a:t>Add-</a:t>
            </a:r>
            <a:r>
              <a:rPr lang="en-US" dirty="0" err="1"/>
              <a:t>GroupRole</a:t>
            </a:r>
            <a:endParaRPr lang="en-US" dirty="0"/>
          </a:p>
        </p:txBody>
      </p:sp>
      <p:pic>
        <p:nvPicPr>
          <p:cNvPr id="8" name="Content Placeholder 7">
            <a:extLst>
              <a:ext uri="{FF2B5EF4-FFF2-40B4-BE49-F238E27FC236}">
                <a16:creationId xmlns:a16="http://schemas.microsoft.com/office/drawing/2014/main" id="{9A3FA302-0FE4-4FF5-82B4-4EDC3B77446E}"/>
              </a:ext>
            </a:extLst>
          </p:cNvPr>
          <p:cNvPicPr>
            <a:picLocks noGrp="1" noChangeAspect="1"/>
          </p:cNvPicPr>
          <p:nvPr>
            <p:ph idx="1"/>
          </p:nvPr>
        </p:nvPicPr>
        <p:blipFill>
          <a:blip r:embed="rId3"/>
          <a:stretch>
            <a:fillRect/>
          </a:stretch>
        </p:blipFill>
        <p:spPr>
          <a:xfrm>
            <a:off x="2184400" y="1825625"/>
            <a:ext cx="6968495" cy="4835282"/>
          </a:xfrm>
        </p:spPr>
      </p:pic>
    </p:spTree>
    <p:extLst>
      <p:ext uri="{BB962C8B-B14F-4D97-AF65-F5344CB8AC3E}">
        <p14:creationId xmlns:p14="http://schemas.microsoft.com/office/powerpoint/2010/main" val="271289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7740-7250-4A9C-AC5E-0F735889483B}"/>
              </a:ext>
            </a:extLst>
          </p:cNvPr>
          <p:cNvSpPr>
            <a:spLocks noGrp="1"/>
          </p:cNvSpPr>
          <p:nvPr>
            <p:ph type="title"/>
          </p:nvPr>
        </p:nvSpPr>
        <p:spPr/>
        <p:txBody>
          <a:bodyPr/>
          <a:lstStyle/>
          <a:p>
            <a:r>
              <a:rPr lang="en-US" dirty="0"/>
              <a:t>Get Secrets</a:t>
            </a:r>
          </a:p>
        </p:txBody>
      </p:sp>
      <p:pic>
        <p:nvPicPr>
          <p:cNvPr id="5" name="Content Placeholder 4">
            <a:extLst>
              <a:ext uri="{FF2B5EF4-FFF2-40B4-BE49-F238E27FC236}">
                <a16:creationId xmlns:a16="http://schemas.microsoft.com/office/drawing/2014/main" id="{50BAFB7B-4F23-42F1-BEFE-B3A891870BB9}"/>
              </a:ext>
            </a:extLst>
          </p:cNvPr>
          <p:cNvPicPr>
            <a:picLocks noGrp="1" noChangeAspect="1"/>
          </p:cNvPicPr>
          <p:nvPr>
            <p:ph idx="1"/>
          </p:nvPr>
        </p:nvPicPr>
        <p:blipFill>
          <a:blip r:embed="rId3"/>
          <a:stretch>
            <a:fillRect/>
          </a:stretch>
        </p:blipFill>
        <p:spPr>
          <a:xfrm>
            <a:off x="1648574" y="1771956"/>
            <a:ext cx="8020889" cy="5086044"/>
          </a:xfrm>
        </p:spPr>
      </p:pic>
    </p:spTree>
    <p:extLst>
      <p:ext uri="{BB962C8B-B14F-4D97-AF65-F5344CB8AC3E}">
        <p14:creationId xmlns:p14="http://schemas.microsoft.com/office/powerpoint/2010/main" val="1091658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161D-AB04-4783-8BC5-0CEE5DC046C6}"/>
              </a:ext>
            </a:extLst>
          </p:cNvPr>
          <p:cNvSpPr>
            <a:spLocks noGrp="1"/>
          </p:cNvSpPr>
          <p:nvPr>
            <p:ph type="title"/>
          </p:nvPr>
        </p:nvSpPr>
        <p:spPr/>
        <p:txBody>
          <a:bodyPr/>
          <a:lstStyle/>
          <a:p>
            <a:r>
              <a:rPr lang="en-US" dirty="0"/>
              <a:t>Results sent as dm</a:t>
            </a:r>
          </a:p>
        </p:txBody>
      </p:sp>
      <p:sp>
        <p:nvSpPr>
          <p:cNvPr id="6" name="Text Placeholder 5">
            <a:extLst>
              <a:ext uri="{FF2B5EF4-FFF2-40B4-BE49-F238E27FC236}">
                <a16:creationId xmlns:a16="http://schemas.microsoft.com/office/drawing/2014/main" id="{8C831BA3-8948-4E6E-8741-75C66285403A}"/>
              </a:ext>
            </a:extLst>
          </p:cNvPr>
          <p:cNvSpPr>
            <a:spLocks noGrp="1"/>
          </p:cNvSpPr>
          <p:nvPr>
            <p:ph type="body" idx="1"/>
          </p:nvPr>
        </p:nvSpPr>
        <p:spPr/>
        <p:txBody>
          <a:bodyPr/>
          <a:lstStyle/>
          <a:p>
            <a:endParaRPr lang="en-US"/>
          </a:p>
        </p:txBody>
      </p:sp>
      <p:pic>
        <p:nvPicPr>
          <p:cNvPr id="5" name="Content Placeholder 4">
            <a:extLst>
              <a:ext uri="{FF2B5EF4-FFF2-40B4-BE49-F238E27FC236}">
                <a16:creationId xmlns:a16="http://schemas.microsoft.com/office/drawing/2014/main" id="{21F5C66F-5A6D-4546-A81D-9A3526F2DFDC}"/>
              </a:ext>
            </a:extLst>
          </p:cNvPr>
          <p:cNvPicPr>
            <a:picLocks noGrp="1" noChangeAspect="1"/>
          </p:cNvPicPr>
          <p:nvPr>
            <p:ph sz="half" idx="2"/>
          </p:nvPr>
        </p:nvPicPr>
        <p:blipFill>
          <a:blip r:embed="rId2"/>
          <a:stretch>
            <a:fillRect/>
          </a:stretch>
        </p:blipFill>
        <p:spPr>
          <a:xfrm>
            <a:off x="-25712" y="2208266"/>
            <a:ext cx="6000004" cy="3804601"/>
          </a:xfrm>
        </p:spPr>
      </p:pic>
      <p:sp>
        <p:nvSpPr>
          <p:cNvPr id="7" name="Text Placeholder 6">
            <a:extLst>
              <a:ext uri="{FF2B5EF4-FFF2-40B4-BE49-F238E27FC236}">
                <a16:creationId xmlns:a16="http://schemas.microsoft.com/office/drawing/2014/main" id="{E179C941-0191-4AB2-AA66-EF9CC765F92D}"/>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D944D615-2144-4B73-A1FB-FE2E4C47C340}"/>
              </a:ext>
            </a:extLst>
          </p:cNvPr>
          <p:cNvSpPr>
            <a:spLocks noGrp="1"/>
          </p:cNvSpPr>
          <p:nvPr>
            <p:ph sz="quarter" idx="4"/>
          </p:nvPr>
        </p:nvSpPr>
        <p:spPr/>
        <p:txBody>
          <a:bodyPr/>
          <a:lstStyle/>
          <a:p>
            <a:endParaRPr lang="en-US"/>
          </a:p>
        </p:txBody>
      </p:sp>
      <p:pic>
        <p:nvPicPr>
          <p:cNvPr id="8" name="Picture 7">
            <a:extLst>
              <a:ext uri="{FF2B5EF4-FFF2-40B4-BE49-F238E27FC236}">
                <a16:creationId xmlns:a16="http://schemas.microsoft.com/office/drawing/2014/main" id="{199A55F5-2E28-4983-90D7-8DCDEDA178FF}"/>
              </a:ext>
            </a:extLst>
          </p:cNvPr>
          <p:cNvPicPr>
            <a:picLocks noChangeAspect="1"/>
          </p:cNvPicPr>
          <p:nvPr/>
        </p:nvPicPr>
        <p:blipFill>
          <a:blip r:embed="rId3"/>
          <a:stretch>
            <a:fillRect/>
          </a:stretch>
        </p:blipFill>
        <p:spPr>
          <a:xfrm>
            <a:off x="6014765" y="2150220"/>
            <a:ext cx="6225040" cy="3862647"/>
          </a:xfrm>
          <a:prstGeom prst="rect">
            <a:avLst/>
          </a:prstGeom>
        </p:spPr>
      </p:pic>
    </p:spTree>
    <p:extLst>
      <p:ext uri="{BB962C8B-B14F-4D97-AF65-F5344CB8AC3E}">
        <p14:creationId xmlns:p14="http://schemas.microsoft.com/office/powerpoint/2010/main" val="3675478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8362-F3FC-4FA0-B162-B26BBCCB4B88}"/>
              </a:ext>
            </a:extLst>
          </p:cNvPr>
          <p:cNvSpPr>
            <a:spLocks noGrp="1"/>
          </p:cNvSpPr>
          <p:nvPr>
            <p:ph type="title"/>
          </p:nvPr>
        </p:nvSpPr>
        <p:spPr/>
        <p:txBody>
          <a:bodyPr/>
          <a:lstStyle/>
          <a:p>
            <a:r>
              <a:rPr lang="en-US" dirty="0"/>
              <a:t>Create tickets</a:t>
            </a:r>
          </a:p>
        </p:txBody>
      </p:sp>
      <p:sp>
        <p:nvSpPr>
          <p:cNvPr id="3" name="Text Placeholder 2">
            <a:extLst>
              <a:ext uri="{FF2B5EF4-FFF2-40B4-BE49-F238E27FC236}">
                <a16:creationId xmlns:a16="http://schemas.microsoft.com/office/drawing/2014/main" id="{A28B2918-BBE5-4785-850E-72F335E2E6B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6835C1DB-BBD6-465A-8494-18CC2C592F5F}"/>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62A449F8-7887-451F-BD89-22FFA9AB3ED0}"/>
              </a:ext>
            </a:extLst>
          </p:cNvPr>
          <p:cNvSpPr>
            <a:spLocks noGrp="1"/>
          </p:cNvSpPr>
          <p:nvPr>
            <p:ph sz="quarter" idx="4"/>
          </p:nvPr>
        </p:nvSpPr>
        <p:spPr/>
        <p:txBody>
          <a:bodyPr/>
          <a:lstStyle/>
          <a:p>
            <a:endParaRPr lang="en-US"/>
          </a:p>
        </p:txBody>
      </p:sp>
      <p:pic>
        <p:nvPicPr>
          <p:cNvPr id="12" name="Content Placeholder 11">
            <a:extLst>
              <a:ext uri="{FF2B5EF4-FFF2-40B4-BE49-F238E27FC236}">
                <a16:creationId xmlns:a16="http://schemas.microsoft.com/office/drawing/2014/main" id="{FE5EA345-834C-4494-BBF9-1980B64CBEAA}"/>
              </a:ext>
            </a:extLst>
          </p:cNvPr>
          <p:cNvPicPr>
            <a:picLocks noGrp="1" noChangeAspect="1"/>
          </p:cNvPicPr>
          <p:nvPr>
            <p:ph sz="half" idx="2"/>
          </p:nvPr>
        </p:nvPicPr>
        <p:blipFill>
          <a:blip r:embed="rId3"/>
          <a:stretch>
            <a:fillRect/>
          </a:stretch>
        </p:blipFill>
        <p:spPr>
          <a:xfrm>
            <a:off x="1587779" y="1817281"/>
            <a:ext cx="7900072" cy="5040719"/>
          </a:xfrm>
        </p:spPr>
      </p:pic>
    </p:spTree>
    <p:extLst>
      <p:ext uri="{BB962C8B-B14F-4D97-AF65-F5344CB8AC3E}">
        <p14:creationId xmlns:p14="http://schemas.microsoft.com/office/powerpoint/2010/main" val="4021206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6268-8A5A-4FD9-B390-BF69C7D5FEFA}"/>
              </a:ext>
            </a:extLst>
          </p:cNvPr>
          <p:cNvSpPr>
            <a:spLocks noGrp="1"/>
          </p:cNvSpPr>
          <p:nvPr>
            <p:ph type="title"/>
          </p:nvPr>
        </p:nvSpPr>
        <p:spPr/>
        <p:txBody>
          <a:bodyPr/>
          <a:lstStyle/>
          <a:p>
            <a:r>
              <a:rPr lang="en-US" dirty="0"/>
              <a:t>Invoke-</a:t>
            </a:r>
            <a:r>
              <a:rPr lang="en-US" dirty="0" err="1"/>
              <a:t>ChocoPackage</a:t>
            </a:r>
            <a:endParaRPr lang="en-US" dirty="0"/>
          </a:p>
        </p:txBody>
      </p:sp>
      <p:pic>
        <p:nvPicPr>
          <p:cNvPr id="8" name="Content Placeholder 7">
            <a:extLst>
              <a:ext uri="{FF2B5EF4-FFF2-40B4-BE49-F238E27FC236}">
                <a16:creationId xmlns:a16="http://schemas.microsoft.com/office/drawing/2014/main" id="{241435C3-8F6C-4825-A310-AEA3CFAE221B}"/>
              </a:ext>
            </a:extLst>
          </p:cNvPr>
          <p:cNvPicPr>
            <a:picLocks noGrp="1" noChangeAspect="1"/>
          </p:cNvPicPr>
          <p:nvPr>
            <p:ph idx="1"/>
          </p:nvPr>
        </p:nvPicPr>
        <p:blipFill>
          <a:blip r:embed="rId3"/>
          <a:stretch>
            <a:fillRect/>
          </a:stretch>
        </p:blipFill>
        <p:spPr>
          <a:xfrm>
            <a:off x="1439513" y="2007054"/>
            <a:ext cx="8724572" cy="4698546"/>
          </a:xfrm>
        </p:spPr>
      </p:pic>
    </p:spTree>
    <p:extLst>
      <p:ext uri="{BB962C8B-B14F-4D97-AF65-F5344CB8AC3E}">
        <p14:creationId xmlns:p14="http://schemas.microsoft.com/office/powerpoint/2010/main" val="3559897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C02C-A174-46AA-9B38-BC03C440A8DA}"/>
              </a:ext>
            </a:extLst>
          </p:cNvPr>
          <p:cNvSpPr>
            <a:spLocks noGrp="1"/>
          </p:cNvSpPr>
          <p:nvPr>
            <p:ph type="title"/>
          </p:nvPr>
        </p:nvSpPr>
        <p:spPr/>
        <p:txBody>
          <a:bodyPr/>
          <a:lstStyle/>
          <a:p>
            <a:r>
              <a:rPr lang="en-US" dirty="0"/>
              <a:t>Providing Credentials</a:t>
            </a:r>
          </a:p>
        </p:txBody>
      </p:sp>
      <p:sp>
        <p:nvSpPr>
          <p:cNvPr id="8" name="Text Placeholder 7">
            <a:extLst>
              <a:ext uri="{FF2B5EF4-FFF2-40B4-BE49-F238E27FC236}">
                <a16:creationId xmlns:a16="http://schemas.microsoft.com/office/drawing/2014/main" id="{25A9E533-B525-4DA9-BB6F-31991D45F71E}"/>
              </a:ext>
            </a:extLst>
          </p:cNvPr>
          <p:cNvSpPr>
            <a:spLocks noGrp="1"/>
          </p:cNvSpPr>
          <p:nvPr>
            <p:ph type="body" idx="1"/>
          </p:nvPr>
        </p:nvSpPr>
        <p:spPr/>
        <p:txBody>
          <a:bodyPr/>
          <a:lstStyle/>
          <a:p>
            <a:r>
              <a:rPr lang="en-US" dirty="0"/>
              <a:t>Set Credential in Bot Config</a:t>
            </a:r>
          </a:p>
        </p:txBody>
      </p:sp>
      <p:sp>
        <p:nvSpPr>
          <p:cNvPr id="9" name="Text Placeholder 8">
            <a:extLst>
              <a:ext uri="{FF2B5EF4-FFF2-40B4-BE49-F238E27FC236}">
                <a16:creationId xmlns:a16="http://schemas.microsoft.com/office/drawing/2014/main" id="{D1F4CC14-FE98-4062-91CF-87DB2E14DC77}"/>
              </a:ext>
            </a:extLst>
          </p:cNvPr>
          <p:cNvSpPr>
            <a:spLocks noGrp="1"/>
          </p:cNvSpPr>
          <p:nvPr>
            <p:ph type="body" sz="quarter" idx="3"/>
          </p:nvPr>
        </p:nvSpPr>
        <p:spPr/>
        <p:txBody>
          <a:bodyPr/>
          <a:lstStyle/>
          <a:p>
            <a:r>
              <a:rPr lang="en-US" dirty="0"/>
              <a:t>Get Parameter from Configuration</a:t>
            </a:r>
          </a:p>
        </p:txBody>
      </p:sp>
      <p:sp>
        <p:nvSpPr>
          <p:cNvPr id="4" name="Rectangle 3">
            <a:extLst>
              <a:ext uri="{FF2B5EF4-FFF2-40B4-BE49-F238E27FC236}">
                <a16:creationId xmlns:a16="http://schemas.microsoft.com/office/drawing/2014/main" id="{51EF8C50-BD4F-45AC-BCD2-8C99EE7A4B06}"/>
              </a:ext>
            </a:extLst>
          </p:cNvPr>
          <p:cNvSpPr/>
          <p:nvPr/>
        </p:nvSpPr>
        <p:spPr>
          <a:xfrm>
            <a:off x="337978" y="6178007"/>
            <a:ext cx="7930376" cy="523220"/>
          </a:xfrm>
          <a:prstGeom prst="rect">
            <a:avLst/>
          </a:prstGeom>
        </p:spPr>
        <p:txBody>
          <a:bodyPr wrap="none">
            <a:spAutoFit/>
          </a:bodyPr>
          <a:lstStyle/>
          <a:p>
            <a:r>
              <a:rPr lang="en-US" sz="2800" dirty="0">
                <a:hlinkClick r:id="rId3"/>
              </a:rPr>
              <a:t>https://andrewpla.github.io/Writing-a-PoshBot-Plugin/</a:t>
            </a:r>
            <a:endParaRPr lang="en-US" sz="2800" dirty="0"/>
          </a:p>
        </p:txBody>
      </p:sp>
      <p:pic>
        <p:nvPicPr>
          <p:cNvPr id="11" name="Picture 10">
            <a:extLst>
              <a:ext uri="{FF2B5EF4-FFF2-40B4-BE49-F238E27FC236}">
                <a16:creationId xmlns:a16="http://schemas.microsoft.com/office/drawing/2014/main" id="{8326F0EC-9F4B-41C9-9356-7E66214D1BEF}"/>
              </a:ext>
            </a:extLst>
          </p:cNvPr>
          <p:cNvPicPr>
            <a:picLocks noChangeAspect="1"/>
          </p:cNvPicPr>
          <p:nvPr/>
        </p:nvPicPr>
        <p:blipFill>
          <a:blip r:embed="rId4"/>
          <a:stretch>
            <a:fillRect/>
          </a:stretch>
        </p:blipFill>
        <p:spPr>
          <a:xfrm>
            <a:off x="381521" y="3269128"/>
            <a:ext cx="5714479" cy="1067422"/>
          </a:xfrm>
          <a:prstGeom prst="rect">
            <a:avLst/>
          </a:prstGeom>
        </p:spPr>
      </p:pic>
      <p:sp>
        <p:nvSpPr>
          <p:cNvPr id="13" name="Content Placeholder 12">
            <a:extLst>
              <a:ext uri="{FF2B5EF4-FFF2-40B4-BE49-F238E27FC236}">
                <a16:creationId xmlns:a16="http://schemas.microsoft.com/office/drawing/2014/main" id="{9E9B6951-1FDB-41B1-84A6-596A6A9F57AC}"/>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6A77850B-5FD5-4A0F-B016-D146007D44DB}"/>
              </a:ext>
            </a:extLst>
          </p:cNvPr>
          <p:cNvPicPr>
            <a:picLocks noChangeAspect="1"/>
          </p:cNvPicPr>
          <p:nvPr/>
        </p:nvPicPr>
        <p:blipFill>
          <a:blip r:embed="rId5"/>
          <a:stretch>
            <a:fillRect/>
          </a:stretch>
        </p:blipFill>
        <p:spPr>
          <a:xfrm>
            <a:off x="6477521" y="3623547"/>
            <a:ext cx="5714479" cy="1516464"/>
          </a:xfrm>
          <a:prstGeom prst="rect">
            <a:avLst/>
          </a:prstGeom>
        </p:spPr>
      </p:pic>
    </p:spTree>
    <p:extLst>
      <p:ext uri="{BB962C8B-B14F-4D97-AF65-F5344CB8AC3E}">
        <p14:creationId xmlns:p14="http://schemas.microsoft.com/office/powerpoint/2010/main" val="1128113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4EE4-068B-4E60-BF64-02EA8D5D363B}"/>
              </a:ext>
            </a:extLst>
          </p:cNvPr>
          <p:cNvSpPr>
            <a:spLocks noGrp="1"/>
          </p:cNvSpPr>
          <p:nvPr>
            <p:ph type="title"/>
          </p:nvPr>
        </p:nvSpPr>
        <p:spPr/>
        <p:txBody>
          <a:bodyPr/>
          <a:lstStyle/>
          <a:p>
            <a:r>
              <a:rPr lang="en-US" dirty="0"/>
              <a:t>Command Approvals</a:t>
            </a:r>
          </a:p>
        </p:txBody>
      </p:sp>
      <p:sp>
        <p:nvSpPr>
          <p:cNvPr id="3" name="Text Placeholder 2">
            <a:extLst>
              <a:ext uri="{FF2B5EF4-FFF2-40B4-BE49-F238E27FC236}">
                <a16:creationId xmlns:a16="http://schemas.microsoft.com/office/drawing/2014/main" id="{1FD1F416-FBCB-4507-8C4D-CF6749018BB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28E7D6B-0B43-47B8-9711-22D1FEC6FEA0}"/>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750FB25-67F0-4C96-8AAB-260BE199766E}"/>
              </a:ext>
            </a:extLst>
          </p:cNvPr>
          <p:cNvSpPr>
            <a:spLocks noGrp="1"/>
          </p:cNvSpPr>
          <p:nvPr>
            <p:ph sz="quarter" idx="4"/>
          </p:nvPr>
        </p:nvSpPr>
        <p:spPr/>
        <p:txBody>
          <a:bodyPr/>
          <a:lstStyle/>
          <a:p>
            <a:endParaRPr lang="en-US" dirty="0"/>
          </a:p>
        </p:txBody>
      </p:sp>
      <p:pic>
        <p:nvPicPr>
          <p:cNvPr id="28" name="Content Placeholder 27">
            <a:extLst>
              <a:ext uri="{FF2B5EF4-FFF2-40B4-BE49-F238E27FC236}">
                <a16:creationId xmlns:a16="http://schemas.microsoft.com/office/drawing/2014/main" id="{6CFCC843-1C8D-4248-94E5-69B0B9639C78}"/>
              </a:ext>
            </a:extLst>
          </p:cNvPr>
          <p:cNvPicPr>
            <a:picLocks noGrp="1" noChangeAspect="1"/>
          </p:cNvPicPr>
          <p:nvPr>
            <p:ph sz="half" idx="2"/>
          </p:nvPr>
        </p:nvPicPr>
        <p:blipFill>
          <a:blip r:embed="rId3"/>
          <a:stretch>
            <a:fillRect/>
          </a:stretch>
        </p:blipFill>
        <p:spPr>
          <a:xfrm>
            <a:off x="2204626" y="1833179"/>
            <a:ext cx="8026166" cy="5120744"/>
          </a:xfrm>
        </p:spPr>
      </p:pic>
    </p:spTree>
    <p:extLst>
      <p:ext uri="{BB962C8B-B14F-4D97-AF65-F5344CB8AC3E}">
        <p14:creationId xmlns:p14="http://schemas.microsoft.com/office/powerpoint/2010/main" val="3997708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A0A5-070D-4398-B815-5D47EB390A2F}"/>
              </a:ext>
            </a:extLst>
          </p:cNvPr>
          <p:cNvSpPr>
            <a:spLocks noGrp="1"/>
          </p:cNvSpPr>
          <p:nvPr>
            <p:ph type="title"/>
          </p:nvPr>
        </p:nvSpPr>
        <p:spPr/>
        <p:txBody>
          <a:bodyPr/>
          <a:lstStyle/>
          <a:p>
            <a:r>
              <a:rPr lang="en-US" dirty="0"/>
              <a:t>Command Approvals</a:t>
            </a:r>
          </a:p>
        </p:txBody>
      </p:sp>
      <p:pic>
        <p:nvPicPr>
          <p:cNvPr id="8" name="Content Placeholder 7">
            <a:extLst>
              <a:ext uri="{FF2B5EF4-FFF2-40B4-BE49-F238E27FC236}">
                <a16:creationId xmlns:a16="http://schemas.microsoft.com/office/drawing/2014/main" id="{712710CE-24A9-49AA-B43A-E6D8A25A1C84}"/>
              </a:ext>
            </a:extLst>
          </p:cNvPr>
          <p:cNvPicPr>
            <a:picLocks noGrp="1" noChangeAspect="1"/>
          </p:cNvPicPr>
          <p:nvPr>
            <p:ph idx="1"/>
          </p:nvPr>
        </p:nvPicPr>
        <p:blipFill>
          <a:blip r:embed="rId2"/>
          <a:stretch>
            <a:fillRect/>
          </a:stretch>
        </p:blipFill>
        <p:spPr>
          <a:xfrm>
            <a:off x="1278385" y="1825624"/>
            <a:ext cx="9533663" cy="5032376"/>
          </a:xfrm>
        </p:spPr>
      </p:pic>
    </p:spTree>
    <p:extLst>
      <p:ext uri="{BB962C8B-B14F-4D97-AF65-F5344CB8AC3E}">
        <p14:creationId xmlns:p14="http://schemas.microsoft.com/office/powerpoint/2010/main" val="85415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94A8-F4BC-4832-AE18-3946F0FA1733}"/>
              </a:ext>
            </a:extLst>
          </p:cNvPr>
          <p:cNvSpPr>
            <a:spLocks noGrp="1"/>
          </p:cNvSpPr>
          <p:nvPr>
            <p:ph type="title"/>
          </p:nvPr>
        </p:nvSpPr>
        <p:spPr/>
        <p:txBody>
          <a:bodyPr/>
          <a:lstStyle/>
          <a:p>
            <a:r>
              <a:rPr lang="en-US"/>
              <a:t>What is </a:t>
            </a:r>
            <a:r>
              <a:rPr lang="en-US" err="1"/>
              <a:t>Chatops</a:t>
            </a:r>
            <a:r>
              <a:rPr lang="en-US"/>
              <a:t>?</a:t>
            </a:r>
          </a:p>
        </p:txBody>
      </p:sp>
      <p:sp>
        <p:nvSpPr>
          <p:cNvPr id="3" name="Content Placeholder 2">
            <a:extLst>
              <a:ext uri="{FF2B5EF4-FFF2-40B4-BE49-F238E27FC236}">
                <a16:creationId xmlns:a16="http://schemas.microsoft.com/office/drawing/2014/main" id="{3A79FCD7-8483-4287-93D7-A862433D725B}"/>
              </a:ext>
            </a:extLst>
          </p:cNvPr>
          <p:cNvSpPr>
            <a:spLocks noGrp="1"/>
          </p:cNvSpPr>
          <p:nvPr>
            <p:ph sz="half" idx="1"/>
          </p:nvPr>
        </p:nvSpPr>
        <p:spPr/>
        <p:txBody>
          <a:bodyPr/>
          <a:lstStyle/>
          <a:p>
            <a:pPr marL="0" lvl="0" indent="0">
              <a:buNone/>
            </a:pPr>
            <a:r>
              <a:rPr lang="en-US" sz="2800" dirty="0"/>
              <a:t>“</a:t>
            </a:r>
            <a:r>
              <a:rPr lang="en-US" sz="2800" dirty="0" err="1"/>
              <a:t>ChatOps</a:t>
            </a:r>
            <a:r>
              <a:rPr lang="en-US" sz="2800" dirty="0"/>
              <a:t> is a collaboration model that helps to connect </a:t>
            </a:r>
            <a:r>
              <a:rPr lang="en-US" sz="2800" b="1" dirty="0"/>
              <a:t>people</a:t>
            </a:r>
            <a:r>
              <a:rPr lang="en-US" sz="2800" dirty="0"/>
              <a:t>, </a:t>
            </a:r>
            <a:r>
              <a:rPr lang="en-US" sz="2800" b="1" dirty="0"/>
              <a:t>process</a:t>
            </a:r>
            <a:r>
              <a:rPr lang="en-US" sz="2800" dirty="0"/>
              <a:t>, </a:t>
            </a:r>
            <a:r>
              <a:rPr lang="en-US" sz="2800" b="1" dirty="0"/>
              <a:t>tools</a:t>
            </a:r>
            <a:r>
              <a:rPr lang="en-US" sz="2800" dirty="0"/>
              <a:t>, and </a:t>
            </a:r>
            <a:r>
              <a:rPr lang="en-US" sz="2800" b="1" dirty="0"/>
              <a:t>automation </a:t>
            </a:r>
            <a:r>
              <a:rPr lang="en-US" sz="2800" dirty="0"/>
              <a:t>into a transparent workflow.” </a:t>
            </a:r>
          </a:p>
          <a:p>
            <a:pPr marL="0" lvl="0" indent="0">
              <a:buNone/>
            </a:pPr>
            <a:r>
              <a:rPr lang="en-US" sz="2800" dirty="0"/>
              <a:t>	-Atlassian </a:t>
            </a:r>
          </a:p>
          <a:p>
            <a:pPr marL="0" indent="0">
              <a:buNone/>
            </a:pPr>
            <a:endParaRPr lang="en-US" dirty="0"/>
          </a:p>
        </p:txBody>
      </p:sp>
      <p:sp>
        <p:nvSpPr>
          <p:cNvPr id="4" name="Content Placeholder 3">
            <a:extLst>
              <a:ext uri="{FF2B5EF4-FFF2-40B4-BE49-F238E27FC236}">
                <a16:creationId xmlns:a16="http://schemas.microsoft.com/office/drawing/2014/main" id="{E51758A3-827E-4655-AC93-11B6A522E1BA}"/>
              </a:ext>
            </a:extLst>
          </p:cNvPr>
          <p:cNvSpPr>
            <a:spLocks noGrp="1"/>
          </p:cNvSpPr>
          <p:nvPr>
            <p:ph sz="half" idx="2"/>
          </p:nvPr>
        </p:nvSpPr>
        <p:spPr>
          <a:xfrm>
            <a:off x="6188419" y="2024803"/>
            <a:ext cx="5422392" cy="3633047"/>
          </a:xfrm>
        </p:spPr>
        <p:txBody>
          <a:bodyPr>
            <a:normAutofit/>
          </a:bodyPr>
          <a:lstStyle/>
          <a:p>
            <a:pPr marL="0" indent="0">
              <a:buNone/>
            </a:pPr>
            <a:r>
              <a:rPr lang="en-US" sz="2800" dirty="0"/>
              <a:t>“We’re bringing in the work that you’re already doing, in line with the context of the conversations that you’re already having”</a:t>
            </a:r>
          </a:p>
          <a:p>
            <a:pPr marL="0" indent="0">
              <a:buNone/>
            </a:pPr>
            <a:r>
              <a:rPr lang="en-US" sz="2800" dirty="0"/>
              <a:t>	-James </a:t>
            </a:r>
            <a:r>
              <a:rPr lang="en-US" sz="2800" dirty="0" err="1"/>
              <a:t>Fryman</a:t>
            </a:r>
            <a:endParaRPr lang="en-US" sz="2800" dirty="0"/>
          </a:p>
        </p:txBody>
      </p:sp>
    </p:spTree>
    <p:extLst>
      <p:ext uri="{BB962C8B-B14F-4D97-AF65-F5344CB8AC3E}">
        <p14:creationId xmlns:p14="http://schemas.microsoft.com/office/powerpoint/2010/main" val="141383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54B3-44C0-4F72-98D0-956B24DE3D75}"/>
              </a:ext>
            </a:extLst>
          </p:cNvPr>
          <p:cNvSpPr>
            <a:spLocks noGrp="1"/>
          </p:cNvSpPr>
          <p:nvPr>
            <p:ph type="title"/>
          </p:nvPr>
        </p:nvSpPr>
        <p:spPr/>
        <p:txBody>
          <a:bodyPr/>
          <a:lstStyle/>
          <a:p>
            <a:r>
              <a:rPr lang="en-US" dirty="0"/>
              <a:t>Be Forceful</a:t>
            </a:r>
          </a:p>
        </p:txBody>
      </p:sp>
      <p:pic>
        <p:nvPicPr>
          <p:cNvPr id="12" name="Content Placeholder 11">
            <a:extLst>
              <a:ext uri="{FF2B5EF4-FFF2-40B4-BE49-F238E27FC236}">
                <a16:creationId xmlns:a16="http://schemas.microsoft.com/office/drawing/2014/main" id="{3252404E-4A0C-43C9-9357-0C81DEA8A055}"/>
              </a:ext>
            </a:extLst>
          </p:cNvPr>
          <p:cNvPicPr>
            <a:picLocks noGrp="1" noChangeAspect="1"/>
          </p:cNvPicPr>
          <p:nvPr>
            <p:ph idx="1"/>
          </p:nvPr>
        </p:nvPicPr>
        <p:blipFill>
          <a:blip r:embed="rId3"/>
          <a:stretch>
            <a:fillRect/>
          </a:stretch>
        </p:blipFill>
        <p:spPr>
          <a:xfrm>
            <a:off x="1968500" y="1853827"/>
            <a:ext cx="7851121" cy="5004173"/>
          </a:xfrm>
        </p:spPr>
      </p:pic>
      <p:pic>
        <p:nvPicPr>
          <p:cNvPr id="1026" name="Picture 2" descr="Context: the Force that Binds us | Orientalism: The ...">
            <a:extLst>
              <a:ext uri="{FF2B5EF4-FFF2-40B4-BE49-F238E27FC236}">
                <a16:creationId xmlns:a16="http://schemas.microsoft.com/office/drawing/2014/main" id="{F6F2F549-C7FE-42E8-9B1C-ED6152B6FDB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68500" y="1958427"/>
            <a:ext cx="7380515" cy="415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1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C27C-59B7-4866-B3DE-CD454C07A04B}"/>
              </a:ext>
            </a:extLst>
          </p:cNvPr>
          <p:cNvSpPr>
            <a:spLocks noGrp="1"/>
          </p:cNvSpPr>
          <p:nvPr>
            <p:ph type="title"/>
          </p:nvPr>
        </p:nvSpPr>
        <p:spPr/>
        <p:txBody>
          <a:bodyPr/>
          <a:lstStyle/>
          <a:p>
            <a:r>
              <a:rPr lang="en-US" dirty="0"/>
              <a:t>Command History</a:t>
            </a:r>
          </a:p>
        </p:txBody>
      </p:sp>
      <p:pic>
        <p:nvPicPr>
          <p:cNvPr id="9" name="Content Placeholder 8">
            <a:extLst>
              <a:ext uri="{FF2B5EF4-FFF2-40B4-BE49-F238E27FC236}">
                <a16:creationId xmlns:a16="http://schemas.microsoft.com/office/drawing/2014/main" id="{2700CF4B-5B1C-47B8-BC25-338BA3614FBE}"/>
              </a:ext>
            </a:extLst>
          </p:cNvPr>
          <p:cNvPicPr>
            <a:picLocks noGrp="1" noChangeAspect="1"/>
          </p:cNvPicPr>
          <p:nvPr>
            <p:ph idx="1"/>
          </p:nvPr>
        </p:nvPicPr>
        <p:blipFill>
          <a:blip r:embed="rId3"/>
          <a:stretch>
            <a:fillRect/>
          </a:stretch>
        </p:blipFill>
        <p:spPr>
          <a:xfrm>
            <a:off x="1765300" y="1777808"/>
            <a:ext cx="7962603" cy="5080191"/>
          </a:xfrm>
        </p:spPr>
      </p:pic>
    </p:spTree>
    <p:extLst>
      <p:ext uri="{BB962C8B-B14F-4D97-AF65-F5344CB8AC3E}">
        <p14:creationId xmlns:p14="http://schemas.microsoft.com/office/powerpoint/2010/main" val="2861748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D968-CDAA-452C-90AB-44DD038442B7}"/>
              </a:ext>
            </a:extLst>
          </p:cNvPr>
          <p:cNvSpPr>
            <a:spLocks noGrp="1"/>
          </p:cNvSpPr>
          <p:nvPr>
            <p:ph type="title"/>
          </p:nvPr>
        </p:nvSpPr>
        <p:spPr/>
        <p:txBody>
          <a:bodyPr/>
          <a:lstStyle/>
          <a:p>
            <a:r>
              <a:rPr lang="en-US" dirty="0"/>
              <a:t>Teams Webhook</a:t>
            </a:r>
          </a:p>
        </p:txBody>
      </p:sp>
      <p:pic>
        <p:nvPicPr>
          <p:cNvPr id="11" name="Content Placeholder 10">
            <a:extLst>
              <a:ext uri="{FF2B5EF4-FFF2-40B4-BE49-F238E27FC236}">
                <a16:creationId xmlns:a16="http://schemas.microsoft.com/office/drawing/2014/main" id="{070365AB-F66F-454D-A2A3-217226F93611}"/>
              </a:ext>
            </a:extLst>
          </p:cNvPr>
          <p:cNvPicPr>
            <a:picLocks noGrp="1" noChangeAspect="1"/>
          </p:cNvPicPr>
          <p:nvPr>
            <p:ph idx="1"/>
          </p:nvPr>
        </p:nvPicPr>
        <p:blipFill>
          <a:blip r:embed="rId2"/>
          <a:stretch>
            <a:fillRect/>
          </a:stretch>
        </p:blipFill>
        <p:spPr>
          <a:xfrm>
            <a:off x="5617482" y="2335003"/>
            <a:ext cx="6549748" cy="3049797"/>
          </a:xfrm>
          <a:prstGeom prst="rect">
            <a:avLst/>
          </a:prstGeom>
        </p:spPr>
      </p:pic>
      <p:pic>
        <p:nvPicPr>
          <p:cNvPr id="10" name="Picture 9">
            <a:extLst>
              <a:ext uri="{FF2B5EF4-FFF2-40B4-BE49-F238E27FC236}">
                <a16:creationId xmlns:a16="http://schemas.microsoft.com/office/drawing/2014/main" id="{0BE596E3-7439-41C3-8727-39D5D4C46C14}"/>
              </a:ext>
            </a:extLst>
          </p:cNvPr>
          <p:cNvPicPr>
            <a:picLocks noChangeAspect="1"/>
          </p:cNvPicPr>
          <p:nvPr/>
        </p:nvPicPr>
        <p:blipFill>
          <a:blip r:embed="rId3"/>
          <a:stretch>
            <a:fillRect/>
          </a:stretch>
        </p:blipFill>
        <p:spPr>
          <a:xfrm>
            <a:off x="160278" y="2001174"/>
            <a:ext cx="5353050" cy="3857625"/>
          </a:xfrm>
          <a:prstGeom prst="rect">
            <a:avLst/>
          </a:prstGeom>
        </p:spPr>
      </p:pic>
    </p:spTree>
    <p:extLst>
      <p:ext uri="{BB962C8B-B14F-4D97-AF65-F5344CB8AC3E}">
        <p14:creationId xmlns:p14="http://schemas.microsoft.com/office/powerpoint/2010/main" val="1043784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76CB-4FDA-41A2-A0BA-8E1846AECDD9}"/>
              </a:ext>
            </a:extLst>
          </p:cNvPr>
          <p:cNvSpPr>
            <a:spLocks noGrp="1"/>
          </p:cNvSpPr>
          <p:nvPr>
            <p:ph type="title"/>
          </p:nvPr>
        </p:nvSpPr>
        <p:spPr/>
        <p:txBody>
          <a:bodyPr/>
          <a:lstStyle/>
          <a:p>
            <a:r>
              <a:rPr lang="en-US" dirty="0"/>
              <a:t>Steps to </a:t>
            </a:r>
            <a:r>
              <a:rPr lang="en-US" dirty="0" err="1"/>
              <a:t>Chatops</a:t>
            </a:r>
            <a:endParaRPr lang="en-US" dirty="0"/>
          </a:p>
        </p:txBody>
      </p:sp>
      <p:sp>
        <p:nvSpPr>
          <p:cNvPr id="3" name="Content Placeholder 2">
            <a:extLst>
              <a:ext uri="{FF2B5EF4-FFF2-40B4-BE49-F238E27FC236}">
                <a16:creationId xmlns:a16="http://schemas.microsoft.com/office/drawing/2014/main" id="{16D2ADE7-CF5D-4A83-995C-AED4A4CB2FC3}"/>
              </a:ext>
            </a:extLst>
          </p:cNvPr>
          <p:cNvSpPr>
            <a:spLocks noGrp="1"/>
          </p:cNvSpPr>
          <p:nvPr>
            <p:ph idx="1"/>
          </p:nvPr>
        </p:nvSpPr>
        <p:spPr/>
        <p:txBody>
          <a:bodyPr/>
          <a:lstStyle/>
          <a:p>
            <a:r>
              <a:rPr lang="en-US" dirty="0"/>
              <a:t>Start small</a:t>
            </a:r>
          </a:p>
          <a:p>
            <a:r>
              <a:rPr lang="en-US" dirty="0"/>
              <a:t>Simple issues</a:t>
            </a:r>
          </a:p>
          <a:p>
            <a:r>
              <a:rPr lang="en-US" dirty="0"/>
              <a:t>Encourage your team</a:t>
            </a:r>
          </a:p>
          <a:p>
            <a:r>
              <a:rPr lang="en-US" dirty="0"/>
              <a:t>Make commands user friendly</a:t>
            </a:r>
          </a:p>
          <a:p>
            <a:r>
              <a:rPr lang="en-US" dirty="0"/>
              <a:t>Use the –Force</a:t>
            </a:r>
          </a:p>
          <a:p>
            <a:r>
              <a:rPr lang="en-US" dirty="0"/>
              <a:t>Demonstrate by doing (Be a champion!)</a:t>
            </a:r>
          </a:p>
          <a:p>
            <a:r>
              <a:rPr lang="en-US" dirty="0"/>
              <a:t>Bring in other people</a:t>
            </a:r>
          </a:p>
          <a:p>
            <a:r>
              <a:rPr lang="en-US" dirty="0"/>
              <a:t>It’s a marathon, not a sprint</a:t>
            </a:r>
          </a:p>
          <a:p>
            <a:r>
              <a:rPr lang="en-US" dirty="0"/>
              <a:t>Use webhooks/emails</a:t>
            </a:r>
          </a:p>
        </p:txBody>
      </p:sp>
      <p:pic>
        <p:nvPicPr>
          <p:cNvPr id="3074" name="Picture 2" descr="New Slack Logo 2019 PNG Transparent &amp; SVG Vector - Freebie ...">
            <a:extLst>
              <a:ext uri="{FF2B5EF4-FFF2-40B4-BE49-F238E27FC236}">
                <a16:creationId xmlns:a16="http://schemas.microsoft.com/office/drawing/2014/main" id="{21473BA9-7140-4637-8EB0-7136C239B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91810"/>
            <a:ext cx="2014133" cy="20141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quot;JUST DO IT&quot; Shia LaBeouf Most Intense Motivational Speech ...">
            <a:extLst>
              <a:ext uri="{FF2B5EF4-FFF2-40B4-BE49-F238E27FC236}">
                <a16:creationId xmlns:a16="http://schemas.microsoft.com/office/drawing/2014/main" id="{2E73EEC5-4525-4A0F-87BB-4F0667AEB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600" y="4281797"/>
            <a:ext cx="4268838" cy="2401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712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1000" fill="hold"/>
                                        <p:tgtEl>
                                          <p:spTgt spid="3076"/>
                                        </p:tgtEl>
                                        <p:attrNameLst>
                                          <p:attrName>ppt_w</p:attrName>
                                        </p:attrNameLst>
                                      </p:cBhvr>
                                      <p:tavLst>
                                        <p:tav tm="0">
                                          <p:val>
                                            <p:fltVal val="0"/>
                                          </p:val>
                                        </p:tav>
                                        <p:tav tm="100000">
                                          <p:val>
                                            <p:strVal val="#ppt_w"/>
                                          </p:val>
                                        </p:tav>
                                      </p:tavLst>
                                    </p:anim>
                                    <p:anim calcmode="lin" valueType="num">
                                      <p:cBhvr>
                                        <p:cTn id="13" dur="1000" fill="hold"/>
                                        <p:tgtEl>
                                          <p:spTgt spid="3076"/>
                                        </p:tgtEl>
                                        <p:attrNameLst>
                                          <p:attrName>ppt_h</p:attrName>
                                        </p:attrNameLst>
                                      </p:cBhvr>
                                      <p:tavLst>
                                        <p:tav tm="0">
                                          <p:val>
                                            <p:fltVal val="0"/>
                                          </p:val>
                                        </p:tav>
                                        <p:tav tm="100000">
                                          <p:val>
                                            <p:strVal val="#ppt_h"/>
                                          </p:val>
                                        </p:tav>
                                      </p:tavLst>
                                    </p:anim>
                                    <p:anim calcmode="lin" valueType="num">
                                      <p:cBhvr>
                                        <p:cTn id="14" dur="1000" fill="hold"/>
                                        <p:tgtEl>
                                          <p:spTgt spid="3076"/>
                                        </p:tgtEl>
                                        <p:attrNameLst>
                                          <p:attrName>style.rotation</p:attrName>
                                        </p:attrNameLst>
                                      </p:cBhvr>
                                      <p:tavLst>
                                        <p:tav tm="0">
                                          <p:val>
                                            <p:fltVal val="90"/>
                                          </p:val>
                                        </p:tav>
                                        <p:tav tm="100000">
                                          <p:val>
                                            <p:fltVal val="0"/>
                                          </p:val>
                                        </p:tav>
                                      </p:tavLst>
                                    </p:anim>
                                    <p:animEffect transition="in" filter="fade">
                                      <p:cBhvr>
                                        <p:cTn id="15"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FA5A-0AF7-46F6-9D5F-A46B9FA1A9A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3158AA7-AC7E-402B-911F-B026C2499B86}"/>
              </a:ext>
            </a:extLst>
          </p:cNvPr>
          <p:cNvSpPr>
            <a:spLocks noGrp="1"/>
          </p:cNvSpPr>
          <p:nvPr>
            <p:ph idx="1"/>
          </p:nvPr>
        </p:nvSpPr>
        <p:spPr/>
        <p:txBody>
          <a:bodyPr>
            <a:normAutofit/>
          </a:bodyPr>
          <a:lstStyle/>
          <a:p>
            <a:r>
              <a:rPr lang="en-US" sz="2800" dirty="0">
                <a:hlinkClick r:id="rId2"/>
              </a:rPr>
              <a:t>https://andrewpla.github.io/Writing-a-PoshBot-Plugin/</a:t>
            </a:r>
            <a:endParaRPr lang="en-US" sz="2800" dirty="0"/>
          </a:p>
          <a:p>
            <a:r>
              <a:rPr lang="en-US" sz="2800" dirty="0">
                <a:hlinkClick r:id="rId3"/>
              </a:rPr>
              <a:t>https://ramblingcookiemonster.github.io/PSSlack/</a:t>
            </a:r>
            <a:endParaRPr lang="en-US" sz="2800" dirty="0"/>
          </a:p>
          <a:p>
            <a:r>
              <a:rPr lang="en-US" sz="2800" dirty="0">
                <a:hlinkClick r:id="rId4"/>
              </a:rPr>
              <a:t>https://blogs.technet.microsoft.com/stefan_stranger/2016/11/03/use-webhook-connector-to-send-data-from-powershell-to-microsoft-teams/</a:t>
            </a:r>
            <a:endParaRPr lang="en-US" sz="2800" dirty="0"/>
          </a:p>
        </p:txBody>
      </p:sp>
    </p:spTree>
    <p:extLst>
      <p:ext uri="{BB962C8B-B14F-4D97-AF65-F5344CB8AC3E}">
        <p14:creationId xmlns:p14="http://schemas.microsoft.com/office/powerpoint/2010/main" val="2100102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76C7-BD55-408C-8874-5A16B1B5800D}"/>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85D3B2FF-D828-4A60-8304-3E830F25834F}"/>
              </a:ext>
            </a:extLst>
          </p:cNvPr>
          <p:cNvSpPr>
            <a:spLocks noGrp="1"/>
          </p:cNvSpPr>
          <p:nvPr>
            <p:ph idx="1"/>
          </p:nvPr>
        </p:nvSpPr>
        <p:spPr/>
        <p:txBody>
          <a:bodyPr>
            <a:normAutofit fontScale="92500" lnSpcReduction="10000"/>
          </a:bodyPr>
          <a:lstStyle/>
          <a:p>
            <a:r>
              <a:rPr lang="en-US" sz="2800" dirty="0">
                <a:hlinkClick r:id="rId3"/>
              </a:rPr>
              <a:t>https://github.com/poshbotio/PoshBot</a:t>
            </a:r>
            <a:endParaRPr lang="en-US" sz="2800" dirty="0"/>
          </a:p>
          <a:p>
            <a:r>
              <a:rPr lang="en-US" sz="2800" dirty="0">
                <a:hlinkClick r:id="rId4"/>
              </a:rPr>
              <a:t>https://leanpub.com/chatops-the-easy-way</a:t>
            </a:r>
            <a:endParaRPr lang="en-US" sz="2800" dirty="0"/>
          </a:p>
          <a:p>
            <a:r>
              <a:rPr lang="en-US" sz="2800" dirty="0">
                <a:hlinkClick r:id="rId5"/>
              </a:rPr>
              <a:t>https://github.com/AndrewPla</a:t>
            </a:r>
            <a:endParaRPr lang="en-US" sz="2800" dirty="0"/>
          </a:p>
          <a:p>
            <a:r>
              <a:rPr lang="en-US" sz="2800" dirty="0"/>
              <a:t>@</a:t>
            </a:r>
            <a:r>
              <a:rPr lang="en-US" sz="2800" dirty="0" err="1"/>
              <a:t>AndrewPlaTech</a:t>
            </a:r>
            <a:endParaRPr lang="en-US" sz="2800" dirty="0"/>
          </a:p>
          <a:p>
            <a:endParaRPr lang="en-US" sz="2800" dirty="0"/>
          </a:p>
          <a:p>
            <a:endParaRPr lang="en-US" sz="2800" dirty="0"/>
          </a:p>
          <a:p>
            <a:r>
              <a:rPr lang="en-US" sz="2800" dirty="0"/>
              <a:t>Feedback is appreciated!</a:t>
            </a:r>
          </a:p>
        </p:txBody>
      </p:sp>
    </p:spTree>
    <p:extLst>
      <p:ext uri="{BB962C8B-B14F-4D97-AF65-F5344CB8AC3E}">
        <p14:creationId xmlns:p14="http://schemas.microsoft.com/office/powerpoint/2010/main" val="40508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6DD3-CAB4-45D2-82D3-52F7663FC31A}"/>
              </a:ext>
            </a:extLst>
          </p:cNvPr>
          <p:cNvSpPr>
            <a:spLocks noGrp="1"/>
          </p:cNvSpPr>
          <p:nvPr>
            <p:ph type="title"/>
          </p:nvPr>
        </p:nvSpPr>
        <p:spPr/>
        <p:txBody>
          <a:bodyPr/>
          <a:lstStyle/>
          <a:p>
            <a:r>
              <a:rPr lang="en-US" dirty="0" err="1"/>
              <a:t>ChatOps</a:t>
            </a:r>
            <a:endParaRPr lang="en-US" dirty="0"/>
          </a:p>
        </p:txBody>
      </p:sp>
      <p:sp>
        <p:nvSpPr>
          <p:cNvPr id="3" name="Content Placeholder 2">
            <a:extLst>
              <a:ext uri="{FF2B5EF4-FFF2-40B4-BE49-F238E27FC236}">
                <a16:creationId xmlns:a16="http://schemas.microsoft.com/office/drawing/2014/main" id="{DA1AB869-E9B3-4398-A96D-8B04A9C13183}"/>
              </a:ext>
            </a:extLst>
          </p:cNvPr>
          <p:cNvSpPr>
            <a:spLocks noGrp="1"/>
          </p:cNvSpPr>
          <p:nvPr>
            <p:ph idx="1"/>
          </p:nvPr>
        </p:nvSpPr>
        <p:spPr/>
        <p:txBody>
          <a:bodyPr>
            <a:normAutofit/>
          </a:bodyPr>
          <a:lstStyle/>
          <a:p>
            <a:r>
              <a:rPr lang="en-US" sz="2800" dirty="0"/>
              <a:t>Tools that you already use, but in chat</a:t>
            </a:r>
          </a:p>
          <a:p>
            <a:r>
              <a:rPr lang="en-US" sz="2800" dirty="0"/>
              <a:t>Automation taking place alongside communication</a:t>
            </a:r>
          </a:p>
          <a:p>
            <a:r>
              <a:rPr lang="en-US" sz="2800" dirty="0"/>
              <a:t>“everyone is pairing all of the time” – Jesse Newland</a:t>
            </a:r>
          </a:p>
        </p:txBody>
      </p:sp>
    </p:spTree>
    <p:extLst>
      <p:ext uri="{BB962C8B-B14F-4D97-AF65-F5344CB8AC3E}">
        <p14:creationId xmlns:p14="http://schemas.microsoft.com/office/powerpoint/2010/main" val="843371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A7B3-12C8-4E54-AAD6-A069CF9B9E8C}"/>
              </a:ext>
            </a:extLst>
          </p:cNvPr>
          <p:cNvSpPr>
            <a:spLocks noGrp="1"/>
          </p:cNvSpPr>
          <p:nvPr>
            <p:ph type="title"/>
          </p:nvPr>
        </p:nvSpPr>
        <p:spPr>
          <a:xfrm>
            <a:off x="581192" y="658613"/>
            <a:ext cx="11029616" cy="1013800"/>
          </a:xfrm>
        </p:spPr>
        <p:txBody>
          <a:bodyPr/>
          <a:lstStyle/>
          <a:p>
            <a:r>
              <a:rPr lang="en-US" dirty="0"/>
              <a:t>Social Benefits</a:t>
            </a:r>
          </a:p>
        </p:txBody>
      </p:sp>
      <p:sp>
        <p:nvSpPr>
          <p:cNvPr id="3" name="Content Placeholder 2">
            <a:extLst>
              <a:ext uri="{FF2B5EF4-FFF2-40B4-BE49-F238E27FC236}">
                <a16:creationId xmlns:a16="http://schemas.microsoft.com/office/drawing/2014/main" id="{3E7991BC-20CC-4A49-A6A6-1D1CCC079ED9}"/>
              </a:ext>
            </a:extLst>
          </p:cNvPr>
          <p:cNvSpPr>
            <a:spLocks noGrp="1"/>
          </p:cNvSpPr>
          <p:nvPr>
            <p:ph idx="1"/>
          </p:nvPr>
        </p:nvSpPr>
        <p:spPr/>
        <p:txBody>
          <a:bodyPr>
            <a:normAutofit/>
          </a:bodyPr>
          <a:lstStyle/>
          <a:p>
            <a:pPr lvl="1"/>
            <a:r>
              <a:rPr lang="en-US" sz="2800" dirty="0"/>
              <a:t>Increased Collaboration</a:t>
            </a:r>
          </a:p>
          <a:p>
            <a:pPr lvl="1"/>
            <a:r>
              <a:rPr lang="en-US" sz="2800" dirty="0"/>
              <a:t>Exchange Knowledge</a:t>
            </a:r>
          </a:p>
          <a:p>
            <a:pPr lvl="1"/>
            <a:r>
              <a:rPr lang="en-US" sz="2800" dirty="0"/>
              <a:t>Cultural</a:t>
            </a:r>
          </a:p>
          <a:p>
            <a:pPr lvl="1"/>
            <a:r>
              <a:rPr lang="en-US" sz="2800" dirty="0"/>
              <a:t>Empathy</a:t>
            </a:r>
          </a:p>
          <a:p>
            <a:pPr lvl="1"/>
            <a:r>
              <a:rPr lang="en-US" sz="2800" dirty="0"/>
              <a:t>Shorter Feedback Loops</a:t>
            </a:r>
          </a:p>
          <a:p>
            <a:pPr lvl="1"/>
            <a:r>
              <a:rPr lang="en-US" sz="2800" dirty="0"/>
              <a:t>Empowerment</a:t>
            </a:r>
          </a:p>
          <a:p>
            <a:endParaRPr lang="en-US" dirty="0"/>
          </a:p>
        </p:txBody>
      </p:sp>
      <p:pic>
        <p:nvPicPr>
          <p:cNvPr id="6" name="Picture 5">
            <a:extLst>
              <a:ext uri="{FF2B5EF4-FFF2-40B4-BE49-F238E27FC236}">
                <a16:creationId xmlns:a16="http://schemas.microsoft.com/office/drawing/2014/main" id="{F5660308-BEF7-3C4A-A84F-6D4A5C6A24D1}"/>
              </a:ext>
            </a:extLst>
          </p:cNvPr>
          <p:cNvPicPr>
            <a:picLocks noChangeAspect="1"/>
          </p:cNvPicPr>
          <p:nvPr/>
        </p:nvPicPr>
        <p:blipFill>
          <a:blip r:embed="rId3"/>
          <a:stretch>
            <a:fillRect/>
          </a:stretch>
        </p:blipFill>
        <p:spPr>
          <a:xfrm>
            <a:off x="5625906" y="2180496"/>
            <a:ext cx="4717870" cy="3150223"/>
          </a:xfrm>
          <a:prstGeom prst="rect">
            <a:avLst/>
          </a:prstGeom>
        </p:spPr>
      </p:pic>
    </p:spTree>
    <p:extLst>
      <p:ext uri="{BB962C8B-B14F-4D97-AF65-F5344CB8AC3E}">
        <p14:creationId xmlns:p14="http://schemas.microsoft.com/office/powerpoint/2010/main" val="38581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A681-364D-48A5-89AB-E3A38BD75A5F}"/>
              </a:ext>
            </a:extLst>
          </p:cNvPr>
          <p:cNvSpPr>
            <a:spLocks noGrp="1"/>
          </p:cNvSpPr>
          <p:nvPr>
            <p:ph type="title"/>
          </p:nvPr>
        </p:nvSpPr>
        <p:spPr/>
        <p:txBody>
          <a:bodyPr/>
          <a:lstStyle/>
          <a:p>
            <a:r>
              <a:rPr lang="en-US" dirty="0"/>
              <a:t>Technical benefits</a:t>
            </a:r>
          </a:p>
        </p:txBody>
      </p:sp>
      <p:sp>
        <p:nvSpPr>
          <p:cNvPr id="3" name="Content Placeholder 2">
            <a:extLst>
              <a:ext uri="{FF2B5EF4-FFF2-40B4-BE49-F238E27FC236}">
                <a16:creationId xmlns:a16="http://schemas.microsoft.com/office/drawing/2014/main" id="{461A0ED1-6528-425D-AD56-23CC58B4F681}"/>
              </a:ext>
            </a:extLst>
          </p:cNvPr>
          <p:cNvSpPr>
            <a:spLocks noGrp="1"/>
          </p:cNvSpPr>
          <p:nvPr>
            <p:ph idx="1"/>
          </p:nvPr>
        </p:nvSpPr>
        <p:spPr/>
        <p:txBody>
          <a:bodyPr>
            <a:normAutofit/>
          </a:bodyPr>
          <a:lstStyle/>
          <a:p>
            <a:pPr lvl="1"/>
            <a:r>
              <a:rPr lang="en-US" sz="2800" dirty="0"/>
              <a:t>Automation</a:t>
            </a:r>
          </a:p>
          <a:p>
            <a:pPr lvl="1"/>
            <a:r>
              <a:rPr lang="en-US" sz="2800" dirty="0"/>
              <a:t>Shared CLI</a:t>
            </a:r>
          </a:p>
          <a:p>
            <a:pPr lvl="1"/>
            <a:r>
              <a:rPr lang="en-US" sz="2800" dirty="0"/>
              <a:t>Common Interface</a:t>
            </a:r>
          </a:p>
          <a:p>
            <a:pPr lvl="1"/>
            <a:r>
              <a:rPr lang="en-US" sz="2800" dirty="0"/>
              <a:t>Logging</a:t>
            </a:r>
          </a:p>
          <a:p>
            <a:pPr lvl="1"/>
            <a:r>
              <a:rPr lang="en-US" sz="2800" dirty="0"/>
              <a:t>Security</a:t>
            </a:r>
          </a:p>
          <a:p>
            <a:pPr lvl="1"/>
            <a:r>
              <a:rPr lang="en-US" sz="2800" dirty="0"/>
              <a:t>Distribution</a:t>
            </a:r>
          </a:p>
        </p:txBody>
      </p:sp>
    </p:spTree>
    <p:extLst>
      <p:ext uri="{BB962C8B-B14F-4D97-AF65-F5344CB8AC3E}">
        <p14:creationId xmlns:p14="http://schemas.microsoft.com/office/powerpoint/2010/main" val="15355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9BEA-86CF-45FA-A712-0FD89BD84B69}"/>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4A7F32CB-C2EE-45F5-B992-E4FDEE503395}"/>
              </a:ext>
            </a:extLst>
          </p:cNvPr>
          <p:cNvSpPr>
            <a:spLocks noGrp="1"/>
          </p:cNvSpPr>
          <p:nvPr>
            <p:ph idx="1"/>
          </p:nvPr>
        </p:nvSpPr>
        <p:spPr/>
        <p:txBody>
          <a:bodyPr/>
          <a:lstStyle/>
          <a:p>
            <a:r>
              <a:rPr lang="en-US" dirty="0"/>
              <a:t>Check/Restart Services</a:t>
            </a:r>
          </a:p>
          <a:p>
            <a:r>
              <a:rPr lang="en-US" dirty="0"/>
              <a:t>Return server configuration</a:t>
            </a:r>
          </a:p>
          <a:p>
            <a:r>
              <a:rPr lang="en-US" dirty="0"/>
              <a:t>Manage tickets</a:t>
            </a:r>
          </a:p>
          <a:p>
            <a:r>
              <a:rPr lang="en-US" dirty="0"/>
              <a:t>Deploy software</a:t>
            </a:r>
          </a:p>
          <a:p>
            <a:r>
              <a:rPr lang="en-US" dirty="0"/>
              <a:t>Interact with APIs</a:t>
            </a:r>
          </a:p>
          <a:p>
            <a:r>
              <a:rPr lang="en-US" dirty="0"/>
              <a:t>Provision new VMs</a:t>
            </a:r>
          </a:p>
          <a:p>
            <a:r>
              <a:rPr lang="en-US" dirty="0"/>
              <a:t>Query databases</a:t>
            </a:r>
          </a:p>
          <a:p>
            <a:r>
              <a:rPr lang="en-US" dirty="0"/>
              <a:t>Check on currently automated processes</a:t>
            </a:r>
          </a:p>
          <a:p>
            <a:r>
              <a:rPr lang="en-US" dirty="0"/>
              <a:t>Anything you can imagine (almost)</a:t>
            </a:r>
          </a:p>
        </p:txBody>
      </p:sp>
      <p:pic>
        <p:nvPicPr>
          <p:cNvPr id="3074" name="Picture 2" descr="The Mane Objective: Review: Curls Dynasty Pumpkin Mint ...">
            <a:extLst>
              <a:ext uri="{FF2B5EF4-FFF2-40B4-BE49-F238E27FC236}">
                <a16:creationId xmlns:a16="http://schemas.microsoft.com/office/drawing/2014/main" id="{54395C1E-9481-4AA9-96BE-2EEE47FD3DB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60457" y="2495647"/>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8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D723-C8F6-4E4C-BDDD-4BED3BA433AB}"/>
              </a:ext>
            </a:extLst>
          </p:cNvPr>
          <p:cNvSpPr>
            <a:spLocks noGrp="1"/>
          </p:cNvSpPr>
          <p:nvPr>
            <p:ph type="title"/>
          </p:nvPr>
        </p:nvSpPr>
        <p:spPr/>
        <p:txBody>
          <a:bodyPr/>
          <a:lstStyle/>
          <a:p>
            <a:r>
              <a:rPr lang="en-US" dirty="0"/>
              <a:t>Make your job easier</a:t>
            </a:r>
          </a:p>
        </p:txBody>
      </p:sp>
      <p:sp>
        <p:nvSpPr>
          <p:cNvPr id="4" name="Content Placeholder 3">
            <a:extLst>
              <a:ext uri="{FF2B5EF4-FFF2-40B4-BE49-F238E27FC236}">
                <a16:creationId xmlns:a16="http://schemas.microsoft.com/office/drawing/2014/main" id="{F9BB2B80-6D1C-40CC-9D7E-E7774F6C89A4}"/>
              </a:ext>
            </a:extLst>
          </p:cNvPr>
          <p:cNvSpPr>
            <a:spLocks noGrp="1"/>
          </p:cNvSpPr>
          <p:nvPr>
            <p:ph idx="1"/>
          </p:nvPr>
        </p:nvSpPr>
        <p:spPr/>
        <p:txBody>
          <a:bodyPr>
            <a:normAutofit/>
          </a:bodyPr>
          <a:lstStyle/>
          <a:p>
            <a:r>
              <a:rPr lang="en-US" sz="2800" dirty="0"/>
              <a:t>Less people ask you questions</a:t>
            </a:r>
          </a:p>
          <a:p>
            <a:r>
              <a:rPr lang="en-US" sz="2800" dirty="0"/>
              <a:t>Work from your phone</a:t>
            </a:r>
          </a:p>
          <a:p>
            <a:r>
              <a:rPr lang="en-US" sz="2800" dirty="0"/>
              <a:t>Share your tools much easier</a:t>
            </a:r>
          </a:p>
          <a:p>
            <a:r>
              <a:rPr lang="en-US" sz="2800" dirty="0"/>
              <a:t>Rely on other SME to create tools</a:t>
            </a:r>
          </a:p>
          <a:p>
            <a:r>
              <a:rPr lang="en-US" sz="2800" dirty="0"/>
              <a:t>Encourage automation</a:t>
            </a:r>
          </a:p>
          <a:p>
            <a:r>
              <a:rPr lang="en-US" sz="2800" dirty="0"/>
              <a:t>Have more fun</a:t>
            </a:r>
          </a:p>
        </p:txBody>
      </p:sp>
      <p:pic>
        <p:nvPicPr>
          <p:cNvPr id="6" name="Picture 5">
            <a:extLst>
              <a:ext uri="{FF2B5EF4-FFF2-40B4-BE49-F238E27FC236}">
                <a16:creationId xmlns:a16="http://schemas.microsoft.com/office/drawing/2014/main" id="{3A17F676-51A5-4445-A3CF-6CC7FE22F35A}"/>
              </a:ext>
            </a:extLst>
          </p:cNvPr>
          <p:cNvPicPr>
            <a:picLocks noChangeAspect="1"/>
          </p:cNvPicPr>
          <p:nvPr/>
        </p:nvPicPr>
        <p:blipFill>
          <a:blip r:embed="rId3"/>
          <a:stretch>
            <a:fillRect/>
          </a:stretch>
        </p:blipFill>
        <p:spPr>
          <a:xfrm>
            <a:off x="6320116" y="2614718"/>
            <a:ext cx="4214787" cy="2809857"/>
          </a:xfrm>
          <a:prstGeom prst="rect">
            <a:avLst/>
          </a:prstGeom>
        </p:spPr>
      </p:pic>
    </p:spTree>
    <p:extLst>
      <p:ext uri="{BB962C8B-B14F-4D97-AF65-F5344CB8AC3E}">
        <p14:creationId xmlns:p14="http://schemas.microsoft.com/office/powerpoint/2010/main" val="60939082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C4777FC7-3FF5-5247-B173-8886D4D2CBE4}" vid="{5268805F-9633-834B-A793-C92FF00C6B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PSOTR</Template>
  <TotalTime>2755</TotalTime>
  <Words>1226</Words>
  <Application>Microsoft Office PowerPoint</Application>
  <PresentationFormat>Widescreen</PresentationFormat>
  <Paragraphs>250</Paragraphs>
  <Slides>45</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Gill Sans MT</vt:lpstr>
      <vt:lpstr>GoogleSans-Regular</vt:lpstr>
      <vt:lpstr>Wingdings 2</vt:lpstr>
      <vt:lpstr>Dividend</vt:lpstr>
      <vt:lpstr>Empower Your Team with ChatOps: Getting Started with PoshBot </vt:lpstr>
      <vt:lpstr>Who Am I?</vt:lpstr>
      <vt:lpstr>Agenda</vt:lpstr>
      <vt:lpstr>What is Chatops?</vt:lpstr>
      <vt:lpstr>ChatOps</vt:lpstr>
      <vt:lpstr>Social Benefits</vt:lpstr>
      <vt:lpstr>Technical benefits</vt:lpstr>
      <vt:lpstr>Examples</vt:lpstr>
      <vt:lpstr>Make your job easier</vt:lpstr>
      <vt:lpstr>Chatbots</vt:lpstr>
      <vt:lpstr>What is Poshbot</vt:lpstr>
      <vt:lpstr>PoshBot Backends</vt:lpstr>
      <vt:lpstr>Teams BAckend</vt:lpstr>
      <vt:lpstr>Running slack</vt:lpstr>
      <vt:lpstr>!Help</vt:lpstr>
      <vt:lpstr>!Help Slap</vt:lpstr>
      <vt:lpstr>Check Status</vt:lpstr>
      <vt:lpstr>Find Plugins</vt:lpstr>
      <vt:lpstr>Install Plugins</vt:lpstr>
      <vt:lpstr>!Help Inspect-Command</vt:lpstr>
      <vt:lpstr>!Inspect-Command Slap</vt:lpstr>
      <vt:lpstr>Triggers</vt:lpstr>
      <vt:lpstr>Command Trigger</vt:lpstr>
      <vt:lpstr>Did somebody mention teams?</vt:lpstr>
      <vt:lpstr>Regex Trigger</vt:lpstr>
      <vt:lpstr>Lunch</vt:lpstr>
      <vt:lpstr>Permissions</vt:lpstr>
      <vt:lpstr>Permissions</vt:lpstr>
      <vt:lpstr>Return Permissions</vt:lpstr>
      <vt:lpstr>New-Role</vt:lpstr>
      <vt:lpstr>Add-RolePermission</vt:lpstr>
      <vt:lpstr>Add-GroupRole</vt:lpstr>
      <vt:lpstr>Get Secrets</vt:lpstr>
      <vt:lpstr>Results sent as dm</vt:lpstr>
      <vt:lpstr>Create tickets</vt:lpstr>
      <vt:lpstr>Invoke-ChocoPackage</vt:lpstr>
      <vt:lpstr>Providing Credentials</vt:lpstr>
      <vt:lpstr>Command Approvals</vt:lpstr>
      <vt:lpstr>Command Approvals</vt:lpstr>
      <vt:lpstr>Be Forceful</vt:lpstr>
      <vt:lpstr>Command History</vt:lpstr>
      <vt:lpstr>Teams Webhook</vt:lpstr>
      <vt:lpstr>Steps to Chatops</vt:lpstr>
      <vt:lpstr>Resources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 Your Team with ChatOps: Getting Started with PoshBot </dc:title>
  <dc:creator>Pla, Andrew</dc:creator>
  <cp:lastModifiedBy>Pla, Andrew</cp:lastModifiedBy>
  <cp:revision>25</cp:revision>
  <dcterms:created xsi:type="dcterms:W3CDTF">2019-08-05T18:24:02Z</dcterms:created>
  <dcterms:modified xsi:type="dcterms:W3CDTF">2019-08-10T18:15:45Z</dcterms:modified>
</cp:coreProperties>
</file>